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4" r:id="rId1"/>
  </p:sldMasterIdLst>
  <p:sldIdLst>
    <p:sldId id="256" r:id="rId2"/>
    <p:sldId id="282" r:id="rId3"/>
    <p:sldId id="283" r:id="rId4"/>
    <p:sldId id="281" r:id="rId5"/>
    <p:sldId id="285" r:id="rId6"/>
    <p:sldId id="286" r:id="rId7"/>
    <p:sldId id="287" r:id="rId8"/>
    <p:sldId id="288" r:id="rId9"/>
    <p:sldId id="289" r:id="rId10"/>
    <p:sldId id="290"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07"/>
    <a:srgbClr val="2F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9"/>
    <p:restoredTop sz="83622"/>
  </p:normalViewPr>
  <p:slideViewPr>
    <p:cSldViewPr snapToGrid="0">
      <p:cViewPr varScale="1">
        <p:scale>
          <a:sx n="108" d="100"/>
          <a:sy n="108" d="100"/>
        </p:scale>
        <p:origin x="5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C2A21-D431-5E4F-B458-689A5D73EBCF}"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6C612D7C-2558-DF4E-957B-9A2DAA729AA9}">
      <dgm:prSet phldrT="[Text]"/>
      <dgm:spPr/>
      <dgm:t>
        <a:bodyPr/>
        <a:lstStyle/>
        <a:p>
          <a:r>
            <a:rPr lang="hy-AM" dirty="0"/>
            <a:t>Բացասական ներքին զրույց</a:t>
          </a:r>
          <a:endParaRPr lang="en-US" dirty="0"/>
        </a:p>
      </dgm:t>
    </dgm:pt>
    <dgm:pt modelId="{93B83971-1F20-894A-B711-C8A83C468877}" type="parTrans" cxnId="{6C261F59-5065-1040-8A3F-03A052FE6DE2}">
      <dgm:prSet/>
      <dgm:spPr/>
      <dgm:t>
        <a:bodyPr/>
        <a:lstStyle/>
        <a:p>
          <a:endParaRPr lang="en-US"/>
        </a:p>
      </dgm:t>
    </dgm:pt>
    <dgm:pt modelId="{5D17DA11-7390-2C4F-83EE-5DCA2450D91B}" type="sibTrans" cxnId="{6C261F59-5065-1040-8A3F-03A052FE6DE2}">
      <dgm:prSet/>
      <dgm:spPr/>
      <dgm:t>
        <a:bodyPr/>
        <a:lstStyle/>
        <a:p>
          <a:endParaRPr lang="en-US"/>
        </a:p>
      </dgm:t>
    </dgm:pt>
    <dgm:pt modelId="{9CC4E0F7-D80D-2A4A-86D7-1497E2C5CB71}">
      <dgm:prSet phldrT="[Text]"/>
      <dgm:spPr/>
      <dgm:t>
        <a:bodyPr/>
        <a:lstStyle/>
        <a:p>
          <a:r>
            <a:rPr lang="hy-AM" dirty="0"/>
            <a:t>Ինձ մոտ բան չի ստացվում</a:t>
          </a:r>
          <a:endParaRPr lang="en-US" dirty="0"/>
        </a:p>
      </dgm:t>
    </dgm:pt>
    <dgm:pt modelId="{CF87710F-8DF5-8A4C-8055-5DD9475E2458}" type="parTrans" cxnId="{C88E5F6F-0C35-FB4F-85C9-474EC7C844D8}">
      <dgm:prSet/>
      <dgm:spPr/>
      <dgm:t>
        <a:bodyPr/>
        <a:lstStyle/>
        <a:p>
          <a:endParaRPr lang="en-US"/>
        </a:p>
      </dgm:t>
    </dgm:pt>
    <dgm:pt modelId="{1B2FE312-2122-7948-95B9-5DB702DBD51D}" type="sibTrans" cxnId="{C88E5F6F-0C35-FB4F-85C9-474EC7C844D8}">
      <dgm:prSet/>
      <dgm:spPr/>
      <dgm:t>
        <a:bodyPr/>
        <a:lstStyle/>
        <a:p>
          <a:endParaRPr lang="en-US"/>
        </a:p>
      </dgm:t>
    </dgm:pt>
    <dgm:pt modelId="{ADD8D1F9-C4FD-E640-893E-956728B714C7}">
      <dgm:prSet phldrT="[Text]"/>
      <dgm:spPr/>
      <dgm:t>
        <a:bodyPr/>
        <a:lstStyle/>
        <a:p>
          <a:r>
            <a:rPr lang="hy-AM" dirty="0"/>
            <a:t>Դրական ներքին զրույց; «Դեռևս»-ի կանոն</a:t>
          </a:r>
          <a:endParaRPr lang="en-US" dirty="0"/>
        </a:p>
      </dgm:t>
    </dgm:pt>
    <dgm:pt modelId="{A6CE986F-8A30-9A4C-8189-FAE6941464F9}" type="parTrans" cxnId="{DB03E7A5-66BC-9E4B-8C67-D9F55F9F4AEF}">
      <dgm:prSet/>
      <dgm:spPr/>
      <dgm:t>
        <a:bodyPr/>
        <a:lstStyle/>
        <a:p>
          <a:endParaRPr lang="en-US"/>
        </a:p>
      </dgm:t>
    </dgm:pt>
    <dgm:pt modelId="{FB85A786-EBEE-4B4C-9D3C-E73E8EE57A15}" type="sibTrans" cxnId="{DB03E7A5-66BC-9E4B-8C67-D9F55F9F4AEF}">
      <dgm:prSet/>
      <dgm:spPr/>
      <dgm:t>
        <a:bodyPr/>
        <a:lstStyle/>
        <a:p>
          <a:endParaRPr lang="en-US"/>
        </a:p>
      </dgm:t>
    </dgm:pt>
    <dgm:pt modelId="{CB58C377-7365-C741-9226-5FE44C6B4B1C}">
      <dgm:prSet phldrT="[Text]"/>
      <dgm:spPr/>
      <dgm:t>
        <a:bodyPr/>
        <a:lstStyle/>
        <a:p>
          <a:r>
            <a:rPr lang="hy-AM" dirty="0"/>
            <a:t>Ինձ մոտ </a:t>
          </a:r>
          <a:r>
            <a:rPr lang="hy-AM" b="1" u="sng" dirty="0">
              <a:solidFill>
                <a:schemeClr val="accent1">
                  <a:lumMod val="75000"/>
                </a:schemeClr>
              </a:solidFill>
            </a:rPr>
            <a:t>Դեռևս</a:t>
          </a:r>
          <a:r>
            <a:rPr lang="hy-AM" b="0" u="none" dirty="0">
              <a:solidFill>
                <a:schemeClr val="tx1"/>
              </a:solidFill>
            </a:rPr>
            <a:t> չի ստացվում</a:t>
          </a:r>
          <a:endParaRPr lang="en-US" b="0" u="none" dirty="0">
            <a:solidFill>
              <a:schemeClr val="tx1"/>
            </a:solidFill>
          </a:endParaRPr>
        </a:p>
      </dgm:t>
    </dgm:pt>
    <dgm:pt modelId="{4AF55431-0BB9-3E45-9B2B-0A2186B815D0}" type="parTrans" cxnId="{846D17CF-F1BD-BE49-8FF7-08661848DBF8}">
      <dgm:prSet/>
      <dgm:spPr/>
      <dgm:t>
        <a:bodyPr/>
        <a:lstStyle/>
        <a:p>
          <a:endParaRPr lang="en-US"/>
        </a:p>
      </dgm:t>
    </dgm:pt>
    <dgm:pt modelId="{5C7019F7-430E-6441-82D7-98F5DC10F19F}" type="sibTrans" cxnId="{846D17CF-F1BD-BE49-8FF7-08661848DBF8}">
      <dgm:prSet/>
      <dgm:spPr/>
      <dgm:t>
        <a:bodyPr/>
        <a:lstStyle/>
        <a:p>
          <a:endParaRPr lang="en-US"/>
        </a:p>
      </dgm:t>
    </dgm:pt>
    <dgm:pt modelId="{7381A7DB-14E4-C44A-9583-1F8611776153}">
      <dgm:prSet phldrT="[Text]"/>
      <dgm:spPr/>
      <dgm:t>
        <a:bodyPr/>
        <a:lstStyle/>
        <a:p>
          <a:r>
            <a:rPr lang="hy-AM" dirty="0"/>
            <a:t>Ես չեմ հաջողի</a:t>
          </a:r>
          <a:endParaRPr lang="en-US" dirty="0"/>
        </a:p>
      </dgm:t>
    </dgm:pt>
    <dgm:pt modelId="{194FC458-B084-4940-A5BF-6C905046763A}" type="parTrans" cxnId="{5A9959AA-1A15-4841-93A8-80B25CB0768B}">
      <dgm:prSet/>
      <dgm:spPr/>
      <dgm:t>
        <a:bodyPr/>
        <a:lstStyle/>
        <a:p>
          <a:endParaRPr lang="en-US"/>
        </a:p>
      </dgm:t>
    </dgm:pt>
    <dgm:pt modelId="{1F014828-7700-7648-AF9C-9CBE8462D58C}" type="sibTrans" cxnId="{5A9959AA-1A15-4841-93A8-80B25CB0768B}">
      <dgm:prSet/>
      <dgm:spPr/>
      <dgm:t>
        <a:bodyPr/>
        <a:lstStyle/>
        <a:p>
          <a:endParaRPr lang="en-US"/>
        </a:p>
      </dgm:t>
    </dgm:pt>
    <dgm:pt modelId="{5B2AF302-A6CF-9C45-B144-C7A95385EEAC}">
      <dgm:prSet phldrT="[Text]"/>
      <dgm:spPr/>
      <dgm:t>
        <a:bodyPr/>
        <a:lstStyle/>
        <a:p>
          <a:r>
            <a:rPr lang="hy-AM" dirty="0"/>
            <a:t>Սրանից ավել չեմ կարող անել</a:t>
          </a:r>
          <a:endParaRPr lang="en-US" dirty="0"/>
        </a:p>
      </dgm:t>
    </dgm:pt>
    <dgm:pt modelId="{344021FE-DE7E-B14B-A138-34DF0CAAA61A}" type="parTrans" cxnId="{40FE7920-5BBD-CE4B-91B2-692E55B0D132}">
      <dgm:prSet/>
      <dgm:spPr/>
      <dgm:t>
        <a:bodyPr/>
        <a:lstStyle/>
        <a:p>
          <a:endParaRPr lang="en-US"/>
        </a:p>
      </dgm:t>
    </dgm:pt>
    <dgm:pt modelId="{B5EF2AEA-3F9D-A741-BB4F-0F2EA78A3918}" type="sibTrans" cxnId="{40FE7920-5BBD-CE4B-91B2-692E55B0D132}">
      <dgm:prSet/>
      <dgm:spPr/>
      <dgm:t>
        <a:bodyPr/>
        <a:lstStyle/>
        <a:p>
          <a:endParaRPr lang="en-US"/>
        </a:p>
      </dgm:t>
    </dgm:pt>
    <dgm:pt modelId="{934A61EC-291F-F443-BF0D-2525C656B353}">
      <dgm:prSet phldrT="[Text]"/>
      <dgm:spPr/>
      <dgm:t>
        <a:bodyPr/>
        <a:lstStyle/>
        <a:p>
          <a:r>
            <a:rPr lang="hy-AM" b="0" u="none" dirty="0">
              <a:solidFill>
                <a:schemeClr val="tx1"/>
              </a:solidFill>
            </a:rPr>
            <a:t>Պիտի նորից փորձեմ</a:t>
          </a:r>
          <a:endParaRPr lang="en-US" b="0" u="none" dirty="0">
            <a:solidFill>
              <a:schemeClr val="tx1"/>
            </a:solidFill>
          </a:endParaRPr>
        </a:p>
      </dgm:t>
    </dgm:pt>
    <dgm:pt modelId="{678A6E17-076C-1142-9868-D2873AB56D6E}" type="parTrans" cxnId="{921FA01F-3041-0542-97E3-37CD05014E46}">
      <dgm:prSet/>
      <dgm:spPr/>
      <dgm:t>
        <a:bodyPr/>
        <a:lstStyle/>
        <a:p>
          <a:endParaRPr lang="en-US"/>
        </a:p>
      </dgm:t>
    </dgm:pt>
    <dgm:pt modelId="{406D6A06-3061-EB4A-811B-4DD53537C25E}" type="sibTrans" cxnId="{921FA01F-3041-0542-97E3-37CD05014E46}">
      <dgm:prSet/>
      <dgm:spPr/>
      <dgm:t>
        <a:bodyPr/>
        <a:lstStyle/>
        <a:p>
          <a:endParaRPr lang="en-US"/>
        </a:p>
      </dgm:t>
    </dgm:pt>
    <dgm:pt modelId="{D86B4BFD-2C91-F341-98C9-57264D274AAA}">
      <dgm:prSet phldrT="[Text]"/>
      <dgm:spPr/>
      <dgm:t>
        <a:bodyPr/>
        <a:lstStyle/>
        <a:p>
          <a:r>
            <a:rPr lang="hy-AM" b="0" u="none" dirty="0">
              <a:solidFill>
                <a:schemeClr val="tx1"/>
              </a:solidFill>
            </a:rPr>
            <a:t>Ջանք ու եռանդ դնելով՝ կստացվի</a:t>
          </a:r>
          <a:endParaRPr lang="en-US" b="0" u="none" dirty="0">
            <a:solidFill>
              <a:schemeClr val="tx1"/>
            </a:solidFill>
          </a:endParaRPr>
        </a:p>
      </dgm:t>
    </dgm:pt>
    <dgm:pt modelId="{A61340B2-41AD-DB41-9F81-7A3CC65DBDC6}" type="parTrans" cxnId="{FE65DFF7-9255-7B4B-A314-78F8D3A391B6}">
      <dgm:prSet/>
      <dgm:spPr/>
      <dgm:t>
        <a:bodyPr/>
        <a:lstStyle/>
        <a:p>
          <a:endParaRPr lang="en-US"/>
        </a:p>
      </dgm:t>
    </dgm:pt>
    <dgm:pt modelId="{098B4E8E-70A2-A44D-A354-255323476788}" type="sibTrans" cxnId="{FE65DFF7-9255-7B4B-A314-78F8D3A391B6}">
      <dgm:prSet/>
      <dgm:spPr/>
      <dgm:t>
        <a:bodyPr/>
        <a:lstStyle/>
        <a:p>
          <a:endParaRPr lang="en-US"/>
        </a:p>
      </dgm:t>
    </dgm:pt>
    <dgm:pt modelId="{440B4D75-5F83-FB4E-8009-28ED3440AE9B}">
      <dgm:prSet phldrT="[Text]"/>
      <dgm:spPr/>
      <dgm:t>
        <a:bodyPr/>
        <a:lstStyle/>
        <a:p>
          <a:r>
            <a:rPr lang="hy-AM" dirty="0"/>
            <a:t>Ոչ մի բան չի փոխվի</a:t>
          </a:r>
          <a:endParaRPr lang="en-US" dirty="0"/>
        </a:p>
      </dgm:t>
    </dgm:pt>
    <dgm:pt modelId="{7A43639C-189A-9042-A7ED-AF6419A1057D}" type="parTrans" cxnId="{45685FF2-EA50-9C4D-BA87-F47BDEBD122C}">
      <dgm:prSet/>
      <dgm:spPr/>
      <dgm:t>
        <a:bodyPr/>
        <a:lstStyle/>
        <a:p>
          <a:endParaRPr lang="en-US"/>
        </a:p>
      </dgm:t>
    </dgm:pt>
    <dgm:pt modelId="{A4A42FC4-E33B-C345-ACC1-8E94B82A0FBB}" type="sibTrans" cxnId="{45685FF2-EA50-9C4D-BA87-F47BDEBD122C}">
      <dgm:prSet/>
      <dgm:spPr/>
      <dgm:t>
        <a:bodyPr/>
        <a:lstStyle/>
        <a:p>
          <a:endParaRPr lang="en-US"/>
        </a:p>
      </dgm:t>
    </dgm:pt>
    <dgm:pt modelId="{A20CD48A-599E-8743-86CC-5113625EAC43}" type="pres">
      <dgm:prSet presAssocID="{BEAC2A21-D431-5E4F-B458-689A5D73EBCF}" presName="linearFlow" presStyleCnt="0">
        <dgm:presLayoutVars>
          <dgm:dir/>
          <dgm:animLvl val="lvl"/>
          <dgm:resizeHandles val="exact"/>
        </dgm:presLayoutVars>
      </dgm:prSet>
      <dgm:spPr/>
    </dgm:pt>
    <dgm:pt modelId="{290FB521-ECF4-0243-9846-D0BFAE1C5306}" type="pres">
      <dgm:prSet presAssocID="{6C612D7C-2558-DF4E-957B-9A2DAA729AA9}" presName="composite" presStyleCnt="0"/>
      <dgm:spPr/>
    </dgm:pt>
    <dgm:pt modelId="{42671BFF-840F-1145-BA84-7C26DAEFF07F}" type="pres">
      <dgm:prSet presAssocID="{6C612D7C-2558-DF4E-957B-9A2DAA729AA9}" presName="parTx" presStyleLbl="node1" presStyleIdx="0" presStyleCnt="2">
        <dgm:presLayoutVars>
          <dgm:chMax val="0"/>
          <dgm:chPref val="0"/>
          <dgm:bulletEnabled val="1"/>
        </dgm:presLayoutVars>
      </dgm:prSet>
      <dgm:spPr/>
    </dgm:pt>
    <dgm:pt modelId="{9C94E0DE-994E-3E40-92F3-4DF2FE8EFE86}" type="pres">
      <dgm:prSet presAssocID="{6C612D7C-2558-DF4E-957B-9A2DAA729AA9}" presName="parSh" presStyleLbl="node1" presStyleIdx="0" presStyleCnt="2"/>
      <dgm:spPr/>
    </dgm:pt>
    <dgm:pt modelId="{F13280BA-5FAD-E546-852B-CCAAFCDEBE5B}" type="pres">
      <dgm:prSet presAssocID="{6C612D7C-2558-DF4E-957B-9A2DAA729AA9}" presName="desTx" presStyleLbl="fgAcc1" presStyleIdx="0" presStyleCnt="2">
        <dgm:presLayoutVars>
          <dgm:bulletEnabled val="1"/>
        </dgm:presLayoutVars>
      </dgm:prSet>
      <dgm:spPr/>
    </dgm:pt>
    <dgm:pt modelId="{8D4A2081-D35C-6D4D-87B2-D058B6E1C362}" type="pres">
      <dgm:prSet presAssocID="{5D17DA11-7390-2C4F-83EE-5DCA2450D91B}" presName="sibTrans" presStyleLbl="sibTrans2D1" presStyleIdx="0" presStyleCnt="1"/>
      <dgm:spPr/>
    </dgm:pt>
    <dgm:pt modelId="{9C9310A2-796A-C347-B940-317C9B259F7D}" type="pres">
      <dgm:prSet presAssocID="{5D17DA11-7390-2C4F-83EE-5DCA2450D91B}" presName="connTx" presStyleLbl="sibTrans2D1" presStyleIdx="0" presStyleCnt="1"/>
      <dgm:spPr/>
    </dgm:pt>
    <dgm:pt modelId="{C30FC2F2-27F5-B645-8EDA-32736BDED0F6}" type="pres">
      <dgm:prSet presAssocID="{ADD8D1F9-C4FD-E640-893E-956728B714C7}" presName="composite" presStyleCnt="0"/>
      <dgm:spPr/>
    </dgm:pt>
    <dgm:pt modelId="{4CEA340D-71F8-6041-85B4-653D181B2C0A}" type="pres">
      <dgm:prSet presAssocID="{ADD8D1F9-C4FD-E640-893E-956728B714C7}" presName="parTx" presStyleLbl="node1" presStyleIdx="0" presStyleCnt="2">
        <dgm:presLayoutVars>
          <dgm:chMax val="0"/>
          <dgm:chPref val="0"/>
          <dgm:bulletEnabled val="1"/>
        </dgm:presLayoutVars>
      </dgm:prSet>
      <dgm:spPr/>
    </dgm:pt>
    <dgm:pt modelId="{19B1B3DF-2804-6A43-A7A3-B88B9C63A96F}" type="pres">
      <dgm:prSet presAssocID="{ADD8D1F9-C4FD-E640-893E-956728B714C7}" presName="parSh" presStyleLbl="node1" presStyleIdx="1" presStyleCnt="2"/>
      <dgm:spPr/>
    </dgm:pt>
    <dgm:pt modelId="{88F01BFF-C50C-FE45-8287-8741F3A6C007}" type="pres">
      <dgm:prSet presAssocID="{ADD8D1F9-C4FD-E640-893E-956728B714C7}" presName="desTx" presStyleLbl="fgAcc1" presStyleIdx="1" presStyleCnt="2">
        <dgm:presLayoutVars>
          <dgm:bulletEnabled val="1"/>
        </dgm:presLayoutVars>
      </dgm:prSet>
      <dgm:spPr/>
    </dgm:pt>
  </dgm:ptLst>
  <dgm:cxnLst>
    <dgm:cxn modelId="{4EE3A112-5A7A-D148-BF51-703E182F549D}" type="presOf" srcId="{CB58C377-7365-C741-9226-5FE44C6B4B1C}" destId="{88F01BFF-C50C-FE45-8287-8741F3A6C007}" srcOrd="0" destOrd="0" presId="urn:microsoft.com/office/officeart/2005/8/layout/process3"/>
    <dgm:cxn modelId="{A1118014-D1E8-5549-8B55-DDEF3EEF6B12}" type="presOf" srcId="{934A61EC-291F-F443-BF0D-2525C656B353}" destId="{88F01BFF-C50C-FE45-8287-8741F3A6C007}" srcOrd="0" destOrd="1" presId="urn:microsoft.com/office/officeart/2005/8/layout/process3"/>
    <dgm:cxn modelId="{69C0811B-763E-634F-9099-7A71602F718F}" type="presOf" srcId="{ADD8D1F9-C4FD-E640-893E-956728B714C7}" destId="{19B1B3DF-2804-6A43-A7A3-B88B9C63A96F}" srcOrd="1" destOrd="0" presId="urn:microsoft.com/office/officeart/2005/8/layout/process3"/>
    <dgm:cxn modelId="{921FA01F-3041-0542-97E3-37CD05014E46}" srcId="{ADD8D1F9-C4FD-E640-893E-956728B714C7}" destId="{934A61EC-291F-F443-BF0D-2525C656B353}" srcOrd="1" destOrd="0" parTransId="{678A6E17-076C-1142-9868-D2873AB56D6E}" sibTransId="{406D6A06-3061-EB4A-811B-4DD53537C25E}"/>
    <dgm:cxn modelId="{40FE7920-5BBD-CE4B-91B2-692E55B0D132}" srcId="{6C612D7C-2558-DF4E-957B-9A2DAA729AA9}" destId="{5B2AF302-A6CF-9C45-B144-C7A95385EEAC}" srcOrd="2" destOrd="0" parTransId="{344021FE-DE7E-B14B-A138-34DF0CAAA61A}" sibTransId="{B5EF2AEA-3F9D-A741-BB4F-0F2EA78A3918}"/>
    <dgm:cxn modelId="{E623DA35-97CE-B548-B40E-C45880826A41}" type="presOf" srcId="{7381A7DB-14E4-C44A-9583-1F8611776153}" destId="{F13280BA-5FAD-E546-852B-CCAAFCDEBE5B}" srcOrd="0" destOrd="1" presId="urn:microsoft.com/office/officeart/2005/8/layout/process3"/>
    <dgm:cxn modelId="{E2076338-5BFF-F441-AA4D-FA541F02D89B}" type="presOf" srcId="{BEAC2A21-D431-5E4F-B458-689A5D73EBCF}" destId="{A20CD48A-599E-8743-86CC-5113625EAC43}" srcOrd="0" destOrd="0" presId="urn:microsoft.com/office/officeart/2005/8/layout/process3"/>
    <dgm:cxn modelId="{99FB553C-5487-1448-BF4B-88FCF02B3A5E}" type="presOf" srcId="{440B4D75-5F83-FB4E-8009-28ED3440AE9B}" destId="{F13280BA-5FAD-E546-852B-CCAAFCDEBE5B}" srcOrd="0" destOrd="3" presId="urn:microsoft.com/office/officeart/2005/8/layout/process3"/>
    <dgm:cxn modelId="{6C261F59-5065-1040-8A3F-03A052FE6DE2}" srcId="{BEAC2A21-D431-5E4F-B458-689A5D73EBCF}" destId="{6C612D7C-2558-DF4E-957B-9A2DAA729AA9}" srcOrd="0" destOrd="0" parTransId="{93B83971-1F20-894A-B711-C8A83C468877}" sibTransId="{5D17DA11-7390-2C4F-83EE-5DCA2450D91B}"/>
    <dgm:cxn modelId="{F54F6D5C-59BA-0442-9CD8-B3D9781FB079}" type="presOf" srcId="{D86B4BFD-2C91-F341-98C9-57264D274AAA}" destId="{88F01BFF-C50C-FE45-8287-8741F3A6C007}" srcOrd="0" destOrd="2" presId="urn:microsoft.com/office/officeart/2005/8/layout/process3"/>
    <dgm:cxn modelId="{C88E5F6F-0C35-FB4F-85C9-474EC7C844D8}" srcId="{6C612D7C-2558-DF4E-957B-9A2DAA729AA9}" destId="{9CC4E0F7-D80D-2A4A-86D7-1497E2C5CB71}" srcOrd="0" destOrd="0" parTransId="{CF87710F-8DF5-8A4C-8055-5DD9475E2458}" sibTransId="{1B2FE312-2122-7948-95B9-5DB702DBD51D}"/>
    <dgm:cxn modelId="{8BA14F8A-1079-ED41-817A-F77DD5DA619C}" type="presOf" srcId="{5D17DA11-7390-2C4F-83EE-5DCA2450D91B}" destId="{8D4A2081-D35C-6D4D-87B2-D058B6E1C362}" srcOrd="0" destOrd="0" presId="urn:microsoft.com/office/officeart/2005/8/layout/process3"/>
    <dgm:cxn modelId="{1419CE8B-D575-3F45-B68E-4806A6D79775}" type="presOf" srcId="{5B2AF302-A6CF-9C45-B144-C7A95385EEAC}" destId="{F13280BA-5FAD-E546-852B-CCAAFCDEBE5B}" srcOrd="0" destOrd="2" presId="urn:microsoft.com/office/officeart/2005/8/layout/process3"/>
    <dgm:cxn modelId="{471ACD9B-D996-4948-AEF4-0211C267DFE9}" type="presOf" srcId="{5D17DA11-7390-2C4F-83EE-5DCA2450D91B}" destId="{9C9310A2-796A-C347-B940-317C9B259F7D}" srcOrd="1" destOrd="0" presId="urn:microsoft.com/office/officeart/2005/8/layout/process3"/>
    <dgm:cxn modelId="{DB03E7A5-66BC-9E4B-8C67-D9F55F9F4AEF}" srcId="{BEAC2A21-D431-5E4F-B458-689A5D73EBCF}" destId="{ADD8D1F9-C4FD-E640-893E-956728B714C7}" srcOrd="1" destOrd="0" parTransId="{A6CE986F-8A30-9A4C-8189-FAE6941464F9}" sibTransId="{FB85A786-EBEE-4B4C-9D3C-E73E8EE57A15}"/>
    <dgm:cxn modelId="{407E7BA8-1D60-4B4E-9492-539AF09C3977}" type="presOf" srcId="{6C612D7C-2558-DF4E-957B-9A2DAA729AA9}" destId="{9C94E0DE-994E-3E40-92F3-4DF2FE8EFE86}" srcOrd="1" destOrd="0" presId="urn:microsoft.com/office/officeart/2005/8/layout/process3"/>
    <dgm:cxn modelId="{5A9959AA-1A15-4841-93A8-80B25CB0768B}" srcId="{6C612D7C-2558-DF4E-957B-9A2DAA729AA9}" destId="{7381A7DB-14E4-C44A-9583-1F8611776153}" srcOrd="1" destOrd="0" parTransId="{194FC458-B084-4940-A5BF-6C905046763A}" sibTransId="{1F014828-7700-7648-AF9C-9CBE8462D58C}"/>
    <dgm:cxn modelId="{846D17CF-F1BD-BE49-8FF7-08661848DBF8}" srcId="{ADD8D1F9-C4FD-E640-893E-956728B714C7}" destId="{CB58C377-7365-C741-9226-5FE44C6B4B1C}" srcOrd="0" destOrd="0" parTransId="{4AF55431-0BB9-3E45-9B2B-0A2186B815D0}" sibTransId="{5C7019F7-430E-6441-82D7-98F5DC10F19F}"/>
    <dgm:cxn modelId="{45685FF2-EA50-9C4D-BA87-F47BDEBD122C}" srcId="{6C612D7C-2558-DF4E-957B-9A2DAA729AA9}" destId="{440B4D75-5F83-FB4E-8009-28ED3440AE9B}" srcOrd="3" destOrd="0" parTransId="{7A43639C-189A-9042-A7ED-AF6419A1057D}" sibTransId="{A4A42FC4-E33B-C345-ACC1-8E94B82A0FBB}"/>
    <dgm:cxn modelId="{306744F6-224C-B848-B02A-72AC3CCDC920}" type="presOf" srcId="{9CC4E0F7-D80D-2A4A-86D7-1497E2C5CB71}" destId="{F13280BA-5FAD-E546-852B-CCAAFCDEBE5B}" srcOrd="0" destOrd="0" presId="urn:microsoft.com/office/officeart/2005/8/layout/process3"/>
    <dgm:cxn modelId="{FE65DFF7-9255-7B4B-A314-78F8D3A391B6}" srcId="{ADD8D1F9-C4FD-E640-893E-956728B714C7}" destId="{D86B4BFD-2C91-F341-98C9-57264D274AAA}" srcOrd="2" destOrd="0" parTransId="{A61340B2-41AD-DB41-9F81-7A3CC65DBDC6}" sibTransId="{098B4E8E-70A2-A44D-A354-255323476788}"/>
    <dgm:cxn modelId="{113889FA-21C5-3A4B-89BD-245743D621C4}" type="presOf" srcId="{6C612D7C-2558-DF4E-957B-9A2DAA729AA9}" destId="{42671BFF-840F-1145-BA84-7C26DAEFF07F}" srcOrd="0" destOrd="0" presId="urn:microsoft.com/office/officeart/2005/8/layout/process3"/>
    <dgm:cxn modelId="{660CBDFC-B5D3-8643-98E2-5D66440A6CAA}" type="presOf" srcId="{ADD8D1F9-C4FD-E640-893E-956728B714C7}" destId="{4CEA340D-71F8-6041-85B4-653D181B2C0A}" srcOrd="0" destOrd="0" presId="urn:microsoft.com/office/officeart/2005/8/layout/process3"/>
    <dgm:cxn modelId="{3BC63DF0-0A77-934D-B57B-58326BF21C85}" type="presParOf" srcId="{A20CD48A-599E-8743-86CC-5113625EAC43}" destId="{290FB521-ECF4-0243-9846-D0BFAE1C5306}" srcOrd="0" destOrd="0" presId="urn:microsoft.com/office/officeart/2005/8/layout/process3"/>
    <dgm:cxn modelId="{3129F78C-86AB-BB44-8652-6464246189EF}" type="presParOf" srcId="{290FB521-ECF4-0243-9846-D0BFAE1C5306}" destId="{42671BFF-840F-1145-BA84-7C26DAEFF07F}" srcOrd="0" destOrd="0" presId="urn:microsoft.com/office/officeart/2005/8/layout/process3"/>
    <dgm:cxn modelId="{88694816-5207-5549-9CCB-4224C13D9550}" type="presParOf" srcId="{290FB521-ECF4-0243-9846-D0BFAE1C5306}" destId="{9C94E0DE-994E-3E40-92F3-4DF2FE8EFE86}" srcOrd="1" destOrd="0" presId="urn:microsoft.com/office/officeart/2005/8/layout/process3"/>
    <dgm:cxn modelId="{FC48F3BB-AEF9-3D4F-804B-1C745010A225}" type="presParOf" srcId="{290FB521-ECF4-0243-9846-D0BFAE1C5306}" destId="{F13280BA-5FAD-E546-852B-CCAAFCDEBE5B}" srcOrd="2" destOrd="0" presId="urn:microsoft.com/office/officeart/2005/8/layout/process3"/>
    <dgm:cxn modelId="{9CF0D91A-F463-0E4F-85B1-8BF493FE787B}" type="presParOf" srcId="{A20CD48A-599E-8743-86CC-5113625EAC43}" destId="{8D4A2081-D35C-6D4D-87B2-D058B6E1C362}" srcOrd="1" destOrd="0" presId="urn:microsoft.com/office/officeart/2005/8/layout/process3"/>
    <dgm:cxn modelId="{783B07BA-8CF5-9D4F-A1C6-55C8A2868AD3}" type="presParOf" srcId="{8D4A2081-D35C-6D4D-87B2-D058B6E1C362}" destId="{9C9310A2-796A-C347-B940-317C9B259F7D}" srcOrd="0" destOrd="0" presId="urn:microsoft.com/office/officeart/2005/8/layout/process3"/>
    <dgm:cxn modelId="{0407C11F-5FE2-C84D-8D69-B7137A61A1A7}" type="presParOf" srcId="{A20CD48A-599E-8743-86CC-5113625EAC43}" destId="{C30FC2F2-27F5-B645-8EDA-32736BDED0F6}" srcOrd="2" destOrd="0" presId="urn:microsoft.com/office/officeart/2005/8/layout/process3"/>
    <dgm:cxn modelId="{818DC83D-BB16-1D41-97D7-CE91D6A73926}" type="presParOf" srcId="{C30FC2F2-27F5-B645-8EDA-32736BDED0F6}" destId="{4CEA340D-71F8-6041-85B4-653D181B2C0A}" srcOrd="0" destOrd="0" presId="urn:microsoft.com/office/officeart/2005/8/layout/process3"/>
    <dgm:cxn modelId="{004212DD-2D37-9448-8B36-570A10922399}" type="presParOf" srcId="{C30FC2F2-27F5-B645-8EDA-32736BDED0F6}" destId="{19B1B3DF-2804-6A43-A7A3-B88B9C63A96F}" srcOrd="1" destOrd="0" presId="urn:microsoft.com/office/officeart/2005/8/layout/process3"/>
    <dgm:cxn modelId="{1B42B17B-2874-7D4D-936B-DBC0F1118777}" type="presParOf" srcId="{C30FC2F2-27F5-B645-8EDA-32736BDED0F6}" destId="{88F01BFF-C50C-FE45-8287-8741F3A6C00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4E0DE-994E-3E40-92F3-4DF2FE8EFE86}">
      <dsp:nvSpPr>
        <dsp:cNvPr id="0" name=""/>
        <dsp:cNvSpPr/>
      </dsp:nvSpPr>
      <dsp:spPr>
        <a:xfrm>
          <a:off x="3365" y="778836"/>
          <a:ext cx="2888892" cy="16874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hy-AM" sz="2000" kern="1200" dirty="0"/>
            <a:t>Բացասական ներքին զրույց</a:t>
          </a:r>
          <a:endParaRPr lang="en-US" sz="2000" kern="1200" dirty="0"/>
        </a:p>
      </dsp:txBody>
      <dsp:txXfrm>
        <a:off x="3365" y="778836"/>
        <a:ext cx="2888892" cy="1124994"/>
      </dsp:txXfrm>
    </dsp:sp>
    <dsp:sp modelId="{F13280BA-5FAD-E546-852B-CCAAFCDEBE5B}">
      <dsp:nvSpPr>
        <dsp:cNvPr id="0" name=""/>
        <dsp:cNvSpPr/>
      </dsp:nvSpPr>
      <dsp:spPr>
        <a:xfrm>
          <a:off x="595066" y="1903830"/>
          <a:ext cx="2888892" cy="273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hy-AM" sz="2000" kern="1200" dirty="0"/>
            <a:t>Ինձ մոտ բան չի ստացվում</a:t>
          </a:r>
          <a:endParaRPr lang="en-US" sz="2000" kern="1200" dirty="0"/>
        </a:p>
        <a:p>
          <a:pPr marL="228600" lvl="1" indent="-228600" algn="l" defTabSz="889000">
            <a:lnSpc>
              <a:spcPct val="90000"/>
            </a:lnSpc>
            <a:spcBef>
              <a:spcPct val="0"/>
            </a:spcBef>
            <a:spcAft>
              <a:spcPct val="15000"/>
            </a:spcAft>
            <a:buChar char="•"/>
          </a:pPr>
          <a:r>
            <a:rPr lang="hy-AM" sz="2000" kern="1200" dirty="0"/>
            <a:t>Ես չեմ հաջողի</a:t>
          </a:r>
          <a:endParaRPr lang="en-US" sz="2000" kern="1200" dirty="0"/>
        </a:p>
        <a:p>
          <a:pPr marL="228600" lvl="1" indent="-228600" algn="l" defTabSz="889000">
            <a:lnSpc>
              <a:spcPct val="90000"/>
            </a:lnSpc>
            <a:spcBef>
              <a:spcPct val="0"/>
            </a:spcBef>
            <a:spcAft>
              <a:spcPct val="15000"/>
            </a:spcAft>
            <a:buChar char="•"/>
          </a:pPr>
          <a:r>
            <a:rPr lang="hy-AM" sz="2000" kern="1200" dirty="0"/>
            <a:t>Սրանից ավել չեմ կարող անել</a:t>
          </a:r>
          <a:endParaRPr lang="en-US" sz="2000" kern="1200" dirty="0"/>
        </a:p>
        <a:p>
          <a:pPr marL="228600" lvl="1" indent="-228600" algn="l" defTabSz="889000">
            <a:lnSpc>
              <a:spcPct val="90000"/>
            </a:lnSpc>
            <a:spcBef>
              <a:spcPct val="0"/>
            </a:spcBef>
            <a:spcAft>
              <a:spcPct val="15000"/>
            </a:spcAft>
            <a:buChar char="•"/>
          </a:pPr>
          <a:r>
            <a:rPr lang="hy-AM" sz="2000" kern="1200" dirty="0"/>
            <a:t>Ոչ մի բան չի փոխվի</a:t>
          </a:r>
          <a:endParaRPr lang="en-US" sz="2000" kern="1200" dirty="0"/>
        </a:p>
      </dsp:txBody>
      <dsp:txXfrm>
        <a:off x="675201" y="1983965"/>
        <a:ext cx="2728622" cy="2575730"/>
      </dsp:txXfrm>
    </dsp:sp>
    <dsp:sp modelId="{8D4A2081-D35C-6D4D-87B2-D058B6E1C362}">
      <dsp:nvSpPr>
        <dsp:cNvPr id="0" name=""/>
        <dsp:cNvSpPr/>
      </dsp:nvSpPr>
      <dsp:spPr>
        <a:xfrm>
          <a:off x="3330203" y="981708"/>
          <a:ext cx="928444" cy="719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330203" y="1125558"/>
        <a:ext cx="712669" cy="431550"/>
      </dsp:txXfrm>
    </dsp:sp>
    <dsp:sp modelId="{19B1B3DF-2804-6A43-A7A3-B88B9C63A96F}">
      <dsp:nvSpPr>
        <dsp:cNvPr id="0" name=""/>
        <dsp:cNvSpPr/>
      </dsp:nvSpPr>
      <dsp:spPr>
        <a:xfrm>
          <a:off x="4644040" y="778836"/>
          <a:ext cx="2888892" cy="16874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hy-AM" sz="2000" kern="1200" dirty="0"/>
            <a:t>Դրական ներքին զրույց; «Դեռևս»-ի կանոն</a:t>
          </a:r>
          <a:endParaRPr lang="en-US" sz="2000" kern="1200" dirty="0"/>
        </a:p>
      </dsp:txBody>
      <dsp:txXfrm>
        <a:off x="4644040" y="778836"/>
        <a:ext cx="2888892" cy="1124994"/>
      </dsp:txXfrm>
    </dsp:sp>
    <dsp:sp modelId="{88F01BFF-C50C-FE45-8287-8741F3A6C007}">
      <dsp:nvSpPr>
        <dsp:cNvPr id="0" name=""/>
        <dsp:cNvSpPr/>
      </dsp:nvSpPr>
      <dsp:spPr>
        <a:xfrm>
          <a:off x="5235741" y="1903830"/>
          <a:ext cx="2888892" cy="273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hy-AM" sz="2000" kern="1200" dirty="0"/>
            <a:t>Ինձ մոտ </a:t>
          </a:r>
          <a:r>
            <a:rPr lang="hy-AM" sz="2000" b="1" u="sng" kern="1200" dirty="0">
              <a:solidFill>
                <a:schemeClr val="accent1">
                  <a:lumMod val="75000"/>
                </a:schemeClr>
              </a:solidFill>
            </a:rPr>
            <a:t>Դեռևս</a:t>
          </a:r>
          <a:r>
            <a:rPr lang="hy-AM" sz="2000" b="0" u="none" kern="1200" dirty="0">
              <a:solidFill>
                <a:schemeClr val="tx1"/>
              </a:solidFill>
            </a:rPr>
            <a:t> չի ստացվում</a:t>
          </a:r>
          <a:endParaRPr lang="en-US" sz="2000" b="0" u="none" kern="1200" dirty="0">
            <a:solidFill>
              <a:schemeClr val="tx1"/>
            </a:solidFill>
          </a:endParaRPr>
        </a:p>
        <a:p>
          <a:pPr marL="228600" lvl="1" indent="-228600" algn="l" defTabSz="889000">
            <a:lnSpc>
              <a:spcPct val="90000"/>
            </a:lnSpc>
            <a:spcBef>
              <a:spcPct val="0"/>
            </a:spcBef>
            <a:spcAft>
              <a:spcPct val="15000"/>
            </a:spcAft>
            <a:buChar char="•"/>
          </a:pPr>
          <a:r>
            <a:rPr lang="hy-AM" sz="2000" b="0" u="none" kern="1200" dirty="0">
              <a:solidFill>
                <a:schemeClr val="tx1"/>
              </a:solidFill>
            </a:rPr>
            <a:t>Պիտի նորից փորձեմ</a:t>
          </a:r>
          <a:endParaRPr lang="en-US" sz="2000" b="0" u="none" kern="1200" dirty="0">
            <a:solidFill>
              <a:schemeClr val="tx1"/>
            </a:solidFill>
          </a:endParaRPr>
        </a:p>
        <a:p>
          <a:pPr marL="228600" lvl="1" indent="-228600" algn="l" defTabSz="889000">
            <a:lnSpc>
              <a:spcPct val="90000"/>
            </a:lnSpc>
            <a:spcBef>
              <a:spcPct val="0"/>
            </a:spcBef>
            <a:spcAft>
              <a:spcPct val="15000"/>
            </a:spcAft>
            <a:buChar char="•"/>
          </a:pPr>
          <a:r>
            <a:rPr lang="hy-AM" sz="2000" b="0" u="none" kern="1200" dirty="0">
              <a:solidFill>
                <a:schemeClr val="tx1"/>
              </a:solidFill>
            </a:rPr>
            <a:t>Ջանք ու եռանդ դնելով՝ կստացվի</a:t>
          </a:r>
          <a:endParaRPr lang="en-US" sz="2000" b="0" u="none" kern="1200" dirty="0">
            <a:solidFill>
              <a:schemeClr val="tx1"/>
            </a:solidFill>
          </a:endParaRPr>
        </a:p>
      </dsp:txBody>
      <dsp:txXfrm>
        <a:off x="5315876" y="1983965"/>
        <a:ext cx="2728622" cy="25757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A65565-071D-454D-A643-6C1ABD703EDE}" type="datetimeFigureOut">
              <a:rPr lang="en-AM" smtClean="0"/>
              <a:t>12.01.26</a:t>
            </a:fld>
            <a:endParaRPr lang="en-AM"/>
          </a:p>
        </p:txBody>
      </p:sp>
      <p:sp>
        <p:nvSpPr>
          <p:cNvPr id="5" name="Footer Placeholder 4"/>
          <p:cNvSpPr>
            <a:spLocks noGrp="1"/>
          </p:cNvSpPr>
          <p:nvPr>
            <p:ph type="ftr" sz="quarter" idx="11"/>
          </p:nvPr>
        </p:nvSpPr>
        <p:spPr/>
        <p:txBody>
          <a:bodyPr/>
          <a:lstStyle/>
          <a:p>
            <a:endParaRPr lang="en-AM"/>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9536BC5D-DF86-7E49-BA43-F5C07973F732}" type="slidenum">
              <a:rPr lang="en-AM" smtClean="0"/>
              <a:t>‹#›</a:t>
            </a:fld>
            <a:endParaRPr lang="en-AM"/>
          </a:p>
        </p:txBody>
      </p:sp>
    </p:spTree>
    <p:extLst>
      <p:ext uri="{BB962C8B-B14F-4D97-AF65-F5344CB8AC3E}">
        <p14:creationId xmlns:p14="http://schemas.microsoft.com/office/powerpoint/2010/main" val="90364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A65565-071D-454D-A643-6C1ABD703EDE}" type="datetimeFigureOut">
              <a:rPr lang="en-AM" smtClean="0"/>
              <a:t>12.01.26</a:t>
            </a:fld>
            <a:endParaRPr lang="en-AM"/>
          </a:p>
        </p:txBody>
      </p:sp>
      <p:sp>
        <p:nvSpPr>
          <p:cNvPr id="5" name="Footer Placeholder 4"/>
          <p:cNvSpPr>
            <a:spLocks noGrp="1"/>
          </p:cNvSpPr>
          <p:nvPr>
            <p:ph type="ftr" sz="quarter" idx="11"/>
          </p:nvPr>
        </p:nvSpPr>
        <p:spPr/>
        <p:txBody>
          <a:bodyPr/>
          <a:lstStyle/>
          <a:p>
            <a:endParaRPr lang="en-AM"/>
          </a:p>
        </p:txBody>
      </p:sp>
      <p:sp>
        <p:nvSpPr>
          <p:cNvPr id="6" name="Slide Number Placeholder 5"/>
          <p:cNvSpPr>
            <a:spLocks noGrp="1"/>
          </p:cNvSpPr>
          <p:nvPr>
            <p:ph type="sldNum" sz="quarter" idx="12"/>
          </p:nvPr>
        </p:nvSpPr>
        <p:spPr/>
        <p:txBody>
          <a:bodyPr/>
          <a:lstStyle/>
          <a:p>
            <a:fld id="{9536BC5D-DF86-7E49-BA43-F5C07973F732}" type="slidenum">
              <a:rPr lang="en-AM" smtClean="0"/>
              <a:t>‹#›</a:t>
            </a:fld>
            <a:endParaRPr lang="en-AM"/>
          </a:p>
        </p:txBody>
      </p:sp>
    </p:spTree>
    <p:extLst>
      <p:ext uri="{BB962C8B-B14F-4D97-AF65-F5344CB8AC3E}">
        <p14:creationId xmlns:p14="http://schemas.microsoft.com/office/powerpoint/2010/main" val="378776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65565-071D-454D-A643-6C1ABD703EDE}" type="datetimeFigureOut">
              <a:rPr lang="en-AM" smtClean="0"/>
              <a:t>12.01.26</a:t>
            </a:fld>
            <a:endParaRPr lang="en-AM"/>
          </a:p>
        </p:txBody>
      </p:sp>
      <p:sp>
        <p:nvSpPr>
          <p:cNvPr id="5" name="Footer Placeholder 4"/>
          <p:cNvSpPr>
            <a:spLocks noGrp="1"/>
          </p:cNvSpPr>
          <p:nvPr>
            <p:ph type="ftr" sz="quarter" idx="11"/>
          </p:nvPr>
        </p:nvSpPr>
        <p:spPr/>
        <p:txBody>
          <a:bodyPr/>
          <a:lstStyle/>
          <a:p>
            <a:endParaRPr lang="en-AM"/>
          </a:p>
        </p:txBody>
      </p:sp>
      <p:sp>
        <p:nvSpPr>
          <p:cNvPr id="6" name="Slide Number Placeholder 5"/>
          <p:cNvSpPr>
            <a:spLocks noGrp="1"/>
          </p:cNvSpPr>
          <p:nvPr>
            <p:ph type="sldNum" sz="quarter" idx="12"/>
          </p:nvPr>
        </p:nvSpPr>
        <p:spPr/>
        <p:txBody>
          <a:bodyPr/>
          <a:lstStyle/>
          <a:p>
            <a:fld id="{9536BC5D-DF86-7E49-BA43-F5C07973F732}" type="slidenum">
              <a:rPr lang="en-AM" smtClean="0"/>
              <a:t>‹#›</a:t>
            </a:fld>
            <a:endParaRPr lang="en-AM"/>
          </a:p>
        </p:txBody>
      </p:sp>
    </p:spTree>
    <p:extLst>
      <p:ext uri="{BB962C8B-B14F-4D97-AF65-F5344CB8AC3E}">
        <p14:creationId xmlns:p14="http://schemas.microsoft.com/office/powerpoint/2010/main" val="237289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65565-071D-454D-A643-6C1ABD703EDE}" type="datetimeFigureOut">
              <a:rPr lang="en-AM" smtClean="0"/>
              <a:t>12.01.26</a:t>
            </a:fld>
            <a:endParaRPr lang="en-AM"/>
          </a:p>
        </p:txBody>
      </p:sp>
      <p:sp>
        <p:nvSpPr>
          <p:cNvPr id="5" name="Footer Placeholder 4"/>
          <p:cNvSpPr>
            <a:spLocks noGrp="1"/>
          </p:cNvSpPr>
          <p:nvPr>
            <p:ph type="ftr" sz="quarter" idx="11"/>
          </p:nvPr>
        </p:nvSpPr>
        <p:spPr/>
        <p:txBody>
          <a:bodyPr/>
          <a:lstStyle/>
          <a:p>
            <a:endParaRPr lang="en-AM"/>
          </a:p>
        </p:txBody>
      </p:sp>
      <p:sp>
        <p:nvSpPr>
          <p:cNvPr id="6" name="Slide Number Placeholder 5"/>
          <p:cNvSpPr>
            <a:spLocks noGrp="1"/>
          </p:cNvSpPr>
          <p:nvPr>
            <p:ph type="sldNum" sz="quarter" idx="12"/>
          </p:nvPr>
        </p:nvSpPr>
        <p:spPr/>
        <p:txBody>
          <a:bodyPr/>
          <a:lstStyle/>
          <a:p>
            <a:fld id="{9536BC5D-DF86-7E49-BA43-F5C07973F732}" type="slidenum">
              <a:rPr lang="en-AM" smtClean="0"/>
              <a:t>‹#›</a:t>
            </a:fld>
            <a:endParaRPr lang="en-AM"/>
          </a:p>
        </p:txBody>
      </p:sp>
    </p:spTree>
    <p:extLst>
      <p:ext uri="{BB962C8B-B14F-4D97-AF65-F5344CB8AC3E}">
        <p14:creationId xmlns:p14="http://schemas.microsoft.com/office/powerpoint/2010/main" val="115117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19A65565-071D-454D-A643-6C1ABD703EDE}" type="datetimeFigureOut">
              <a:rPr lang="en-AM" smtClean="0"/>
              <a:t>12.01.26</a:t>
            </a:fld>
            <a:endParaRPr lang="en-AM"/>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AM"/>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536BC5D-DF86-7E49-BA43-F5C07973F732}" type="slidenum">
              <a:rPr lang="en-AM" smtClean="0"/>
              <a:t>‹#›</a:t>
            </a:fld>
            <a:endParaRPr lang="en-AM"/>
          </a:p>
        </p:txBody>
      </p:sp>
    </p:spTree>
    <p:extLst>
      <p:ext uri="{BB962C8B-B14F-4D97-AF65-F5344CB8AC3E}">
        <p14:creationId xmlns:p14="http://schemas.microsoft.com/office/powerpoint/2010/main" val="423459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65565-071D-454D-A643-6C1ABD703EDE}" type="datetimeFigureOut">
              <a:rPr lang="en-AM" smtClean="0"/>
              <a:t>12.01.26</a:t>
            </a:fld>
            <a:endParaRPr lang="en-AM"/>
          </a:p>
        </p:txBody>
      </p:sp>
      <p:sp>
        <p:nvSpPr>
          <p:cNvPr id="6" name="Footer Placeholder 5"/>
          <p:cNvSpPr>
            <a:spLocks noGrp="1"/>
          </p:cNvSpPr>
          <p:nvPr>
            <p:ph type="ftr" sz="quarter" idx="11"/>
          </p:nvPr>
        </p:nvSpPr>
        <p:spPr/>
        <p:txBody>
          <a:bodyPr/>
          <a:lstStyle/>
          <a:p>
            <a:endParaRPr lang="en-AM"/>
          </a:p>
        </p:txBody>
      </p:sp>
      <p:sp>
        <p:nvSpPr>
          <p:cNvPr id="7" name="Slide Number Placeholder 6"/>
          <p:cNvSpPr>
            <a:spLocks noGrp="1"/>
          </p:cNvSpPr>
          <p:nvPr>
            <p:ph type="sldNum" sz="quarter" idx="12"/>
          </p:nvPr>
        </p:nvSpPr>
        <p:spPr/>
        <p:txBody>
          <a:bodyPr/>
          <a:lstStyle/>
          <a:p>
            <a:fld id="{9536BC5D-DF86-7E49-BA43-F5C07973F732}" type="slidenum">
              <a:rPr lang="en-AM" smtClean="0"/>
              <a:t>‹#›</a:t>
            </a:fld>
            <a:endParaRPr lang="en-AM"/>
          </a:p>
        </p:txBody>
      </p:sp>
    </p:spTree>
    <p:extLst>
      <p:ext uri="{BB962C8B-B14F-4D97-AF65-F5344CB8AC3E}">
        <p14:creationId xmlns:p14="http://schemas.microsoft.com/office/powerpoint/2010/main" val="307617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A65565-071D-454D-A643-6C1ABD703EDE}" type="datetimeFigureOut">
              <a:rPr lang="en-AM" smtClean="0"/>
              <a:t>12.01.26</a:t>
            </a:fld>
            <a:endParaRPr lang="en-AM"/>
          </a:p>
        </p:txBody>
      </p:sp>
      <p:sp>
        <p:nvSpPr>
          <p:cNvPr id="8" name="Footer Placeholder 7"/>
          <p:cNvSpPr>
            <a:spLocks noGrp="1"/>
          </p:cNvSpPr>
          <p:nvPr>
            <p:ph type="ftr" sz="quarter" idx="11"/>
          </p:nvPr>
        </p:nvSpPr>
        <p:spPr/>
        <p:txBody>
          <a:bodyPr/>
          <a:lstStyle/>
          <a:p>
            <a:endParaRPr lang="en-AM"/>
          </a:p>
        </p:txBody>
      </p:sp>
      <p:sp>
        <p:nvSpPr>
          <p:cNvPr id="9" name="Slide Number Placeholder 8"/>
          <p:cNvSpPr>
            <a:spLocks noGrp="1"/>
          </p:cNvSpPr>
          <p:nvPr>
            <p:ph type="sldNum" sz="quarter" idx="12"/>
          </p:nvPr>
        </p:nvSpPr>
        <p:spPr/>
        <p:txBody>
          <a:bodyPr/>
          <a:lstStyle/>
          <a:p>
            <a:fld id="{9536BC5D-DF86-7E49-BA43-F5C07973F732}" type="slidenum">
              <a:rPr lang="en-AM" smtClean="0"/>
              <a:t>‹#›</a:t>
            </a:fld>
            <a:endParaRPr lang="en-AM"/>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4358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A65565-071D-454D-A643-6C1ABD703EDE}" type="datetimeFigureOut">
              <a:rPr lang="en-AM" smtClean="0"/>
              <a:t>12.01.26</a:t>
            </a:fld>
            <a:endParaRPr lang="en-AM"/>
          </a:p>
        </p:txBody>
      </p:sp>
      <p:sp>
        <p:nvSpPr>
          <p:cNvPr id="4" name="Footer Placeholder 3"/>
          <p:cNvSpPr>
            <a:spLocks noGrp="1"/>
          </p:cNvSpPr>
          <p:nvPr>
            <p:ph type="ftr" sz="quarter" idx="11"/>
          </p:nvPr>
        </p:nvSpPr>
        <p:spPr/>
        <p:txBody>
          <a:bodyPr/>
          <a:lstStyle/>
          <a:p>
            <a:endParaRPr lang="en-AM"/>
          </a:p>
        </p:txBody>
      </p:sp>
      <p:sp>
        <p:nvSpPr>
          <p:cNvPr id="5" name="Slide Number Placeholder 4"/>
          <p:cNvSpPr>
            <a:spLocks noGrp="1"/>
          </p:cNvSpPr>
          <p:nvPr>
            <p:ph type="sldNum" sz="quarter" idx="12"/>
          </p:nvPr>
        </p:nvSpPr>
        <p:spPr/>
        <p:txBody>
          <a:bodyPr/>
          <a:lstStyle/>
          <a:p>
            <a:fld id="{9536BC5D-DF86-7E49-BA43-F5C07973F732}" type="slidenum">
              <a:rPr lang="en-AM" smtClean="0"/>
              <a:t>‹#›</a:t>
            </a:fld>
            <a:endParaRPr lang="en-AM"/>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58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65565-071D-454D-A643-6C1ABD703EDE}" type="datetimeFigureOut">
              <a:rPr lang="en-AM" smtClean="0"/>
              <a:t>12.01.26</a:t>
            </a:fld>
            <a:endParaRPr lang="en-AM"/>
          </a:p>
        </p:txBody>
      </p:sp>
      <p:sp>
        <p:nvSpPr>
          <p:cNvPr id="3" name="Footer Placeholder 2"/>
          <p:cNvSpPr>
            <a:spLocks noGrp="1"/>
          </p:cNvSpPr>
          <p:nvPr>
            <p:ph type="ftr" sz="quarter" idx="11"/>
          </p:nvPr>
        </p:nvSpPr>
        <p:spPr/>
        <p:txBody>
          <a:bodyPr/>
          <a:lstStyle/>
          <a:p>
            <a:endParaRPr lang="en-AM"/>
          </a:p>
        </p:txBody>
      </p:sp>
      <p:sp>
        <p:nvSpPr>
          <p:cNvPr id="4" name="Slide Number Placeholder 3"/>
          <p:cNvSpPr>
            <a:spLocks noGrp="1"/>
          </p:cNvSpPr>
          <p:nvPr>
            <p:ph type="sldNum" sz="quarter" idx="12"/>
          </p:nvPr>
        </p:nvSpPr>
        <p:spPr/>
        <p:txBody>
          <a:bodyPr/>
          <a:lstStyle/>
          <a:p>
            <a:fld id="{9536BC5D-DF86-7E49-BA43-F5C07973F732}" type="slidenum">
              <a:rPr lang="en-AM" smtClean="0"/>
              <a:t>‹#›</a:t>
            </a:fld>
            <a:endParaRPr lang="en-AM"/>
          </a:p>
        </p:txBody>
      </p:sp>
    </p:spTree>
    <p:extLst>
      <p:ext uri="{BB962C8B-B14F-4D97-AF65-F5344CB8AC3E}">
        <p14:creationId xmlns:p14="http://schemas.microsoft.com/office/powerpoint/2010/main" val="315459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A65565-071D-454D-A643-6C1ABD703EDE}" type="datetimeFigureOut">
              <a:rPr lang="en-AM" smtClean="0"/>
              <a:t>12.01.26</a:t>
            </a:fld>
            <a:endParaRPr lang="en-AM"/>
          </a:p>
        </p:txBody>
      </p:sp>
      <p:sp>
        <p:nvSpPr>
          <p:cNvPr id="6" name="Footer Placeholder 5"/>
          <p:cNvSpPr>
            <a:spLocks noGrp="1"/>
          </p:cNvSpPr>
          <p:nvPr>
            <p:ph type="ftr" sz="quarter" idx="11"/>
          </p:nvPr>
        </p:nvSpPr>
        <p:spPr/>
        <p:txBody>
          <a:bodyPr/>
          <a:lstStyle/>
          <a:p>
            <a:endParaRPr lang="en-AM"/>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9536BC5D-DF86-7E49-BA43-F5C07973F732}" type="slidenum">
              <a:rPr lang="en-AM" smtClean="0"/>
              <a:t>‹#›</a:t>
            </a:fld>
            <a:endParaRPr lang="en-AM"/>
          </a:p>
        </p:txBody>
      </p:sp>
    </p:spTree>
    <p:extLst>
      <p:ext uri="{BB962C8B-B14F-4D97-AF65-F5344CB8AC3E}">
        <p14:creationId xmlns:p14="http://schemas.microsoft.com/office/powerpoint/2010/main" val="185412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19A65565-071D-454D-A643-6C1ABD703EDE}" type="datetimeFigureOut">
              <a:rPr lang="en-AM" smtClean="0"/>
              <a:t>12.01.26</a:t>
            </a:fld>
            <a:endParaRPr lang="en-AM"/>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9536BC5D-DF86-7E49-BA43-F5C07973F732}" type="slidenum">
              <a:rPr lang="en-AM" smtClean="0"/>
              <a:t>‹#›</a:t>
            </a:fld>
            <a:endParaRPr lang="en-AM"/>
          </a:p>
        </p:txBody>
      </p:sp>
    </p:spTree>
    <p:extLst>
      <p:ext uri="{BB962C8B-B14F-4D97-AF65-F5344CB8AC3E}">
        <p14:creationId xmlns:p14="http://schemas.microsoft.com/office/powerpoint/2010/main" val="173305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19A65565-071D-454D-A643-6C1ABD703EDE}" type="datetimeFigureOut">
              <a:rPr lang="en-AM" smtClean="0"/>
              <a:t>12.01.26</a:t>
            </a:fld>
            <a:endParaRPr lang="en-AM"/>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AM"/>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536BC5D-DF86-7E49-BA43-F5C07973F732}" type="slidenum">
              <a:rPr lang="en-AM" smtClean="0"/>
              <a:t>‹#›</a:t>
            </a:fld>
            <a:endParaRPr lang="en-AM"/>
          </a:p>
        </p:txBody>
      </p:sp>
    </p:spTree>
    <p:extLst>
      <p:ext uri="{BB962C8B-B14F-4D97-AF65-F5344CB8AC3E}">
        <p14:creationId xmlns:p14="http://schemas.microsoft.com/office/powerpoint/2010/main" val="3473041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12E462-E3AB-27DF-0FCE-7AD6F0CC3DB8}"/>
              </a:ext>
            </a:extLst>
          </p:cNvPr>
          <p:cNvSpPr>
            <a:spLocks noGrp="1"/>
          </p:cNvSpPr>
          <p:nvPr>
            <p:ph type="ctrTitle"/>
          </p:nvPr>
        </p:nvSpPr>
        <p:spPr/>
        <p:txBody>
          <a:bodyPr/>
          <a:lstStyle/>
          <a:p>
            <a:r>
              <a:rPr lang="hy-AM" sz="5400" dirty="0"/>
              <a:t>Առաջնորդական հմտությունների զարգացում </a:t>
            </a:r>
            <a:endParaRPr lang="en-AM" sz="5400" dirty="0"/>
          </a:p>
        </p:txBody>
      </p:sp>
      <p:sp>
        <p:nvSpPr>
          <p:cNvPr id="8" name="Subtitle 7">
            <a:extLst>
              <a:ext uri="{FF2B5EF4-FFF2-40B4-BE49-F238E27FC236}">
                <a16:creationId xmlns:a16="http://schemas.microsoft.com/office/drawing/2014/main" id="{8479B192-475D-974D-E936-E889F7118FAA}"/>
              </a:ext>
            </a:extLst>
          </p:cNvPr>
          <p:cNvSpPr>
            <a:spLocks noGrp="1"/>
          </p:cNvSpPr>
          <p:nvPr>
            <p:ph type="subTitle" idx="1"/>
          </p:nvPr>
        </p:nvSpPr>
        <p:spPr>
          <a:xfrm>
            <a:off x="956911" y="4574909"/>
            <a:ext cx="8567097" cy="1069848"/>
          </a:xfrm>
        </p:spPr>
        <p:txBody>
          <a:bodyPr>
            <a:normAutofit fontScale="85000" lnSpcReduction="20000"/>
          </a:bodyPr>
          <a:lstStyle/>
          <a:p>
            <a:r>
              <a:rPr lang="hy-AM" sz="2400" dirty="0"/>
              <a:t>Դաս </a:t>
            </a:r>
            <a:r>
              <a:rPr lang="en-US" sz="2400" dirty="0"/>
              <a:t>6-</a:t>
            </a:r>
            <a:r>
              <a:rPr lang="hy-AM" sz="2400" dirty="0"/>
              <a:t>րդ</a:t>
            </a:r>
          </a:p>
          <a:p>
            <a:pPr>
              <a:lnSpc>
                <a:spcPct val="115000"/>
              </a:lnSpc>
            </a:pPr>
            <a:r>
              <a:rPr lang="hy-AM" sz="2400" dirty="0"/>
              <a:t>Աճի մտածելակերպը որպես փոփոխություններ բերելու անհրաժեշտ պայման</a:t>
            </a:r>
            <a:endParaRPr lang="en-AM" sz="2400" dirty="0"/>
          </a:p>
        </p:txBody>
      </p:sp>
    </p:spTree>
    <p:extLst>
      <p:ext uri="{BB962C8B-B14F-4D97-AF65-F5344CB8AC3E}">
        <p14:creationId xmlns:p14="http://schemas.microsoft.com/office/powerpoint/2010/main" val="944501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47D520-EE34-18F6-869A-6D28C108E3FC}"/>
              </a:ext>
            </a:extLst>
          </p:cNvPr>
          <p:cNvSpPr txBox="1"/>
          <p:nvPr/>
        </p:nvSpPr>
        <p:spPr>
          <a:xfrm>
            <a:off x="119822" y="2221998"/>
            <a:ext cx="10500756" cy="1938992"/>
          </a:xfrm>
          <a:prstGeom prst="rect">
            <a:avLst/>
          </a:prstGeom>
          <a:noFill/>
        </p:spPr>
        <p:txBody>
          <a:bodyPr wrap="square">
            <a:spAutoFit/>
          </a:bodyPr>
          <a:lstStyle/>
          <a:p>
            <a:pPr marL="342900" lvl="0" indent="-342900">
              <a:buSzPts val="1200"/>
              <a:buFont typeface="Century Gothic" panose="020B0502020202020204" pitchFamily="34" charset="0"/>
              <a:buChar char="•"/>
            </a:pPr>
            <a:r>
              <a:rPr lang="hy-AM" sz="2400" b="1" dirty="0">
                <a:solidFill>
                  <a:schemeClr val="accent1">
                    <a:lumMod val="75000"/>
                  </a:schemeClr>
                </a:solidFill>
                <a:effectLst/>
                <a:latin typeface="Times New Roman" panose="02020603050405020304" pitchFamily="18" charset="0"/>
                <a:ea typeface="Century Gothic" panose="020B0502020202020204" pitchFamily="34" charset="0"/>
                <a:cs typeface="Century Gothic" panose="020B0502020202020204" pitchFamily="34" charset="0"/>
              </a:rPr>
              <a:t>Որոշում եք նախագիծը</a:t>
            </a:r>
            <a:endParaRPr lang="en-AM" sz="2400" b="1" dirty="0">
              <a:solidFill>
                <a:schemeClr val="accent1">
                  <a:lumMod val="75000"/>
                </a:schemeClr>
              </a:solidFill>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buSzPts val="1200"/>
              <a:buFont typeface="Century Gothic" panose="020B0502020202020204" pitchFamily="34" charset="0"/>
              <a:buChar char="•"/>
            </a:pPr>
            <a:r>
              <a:rPr lang="hy-AM" sz="2400" b="1" dirty="0">
                <a:solidFill>
                  <a:schemeClr val="accent1">
                    <a:lumMod val="75000"/>
                  </a:schemeClr>
                </a:solidFill>
                <a:effectLst/>
                <a:latin typeface="Times New Roman" panose="02020603050405020304" pitchFamily="18" charset="0"/>
                <a:ea typeface="Century Gothic" panose="020B0502020202020204" pitchFamily="34" charset="0"/>
                <a:cs typeface="Century Gothic" panose="020B0502020202020204" pitchFamily="34" charset="0"/>
              </a:rPr>
              <a:t>Մշակում գործողությունների նախնական պլանը (առնվազն առաջիկա 5 քայլերը)</a:t>
            </a:r>
            <a:endParaRPr lang="en-AM" sz="2400" b="1" dirty="0">
              <a:solidFill>
                <a:schemeClr val="accent1">
                  <a:lumMod val="75000"/>
                </a:schemeClr>
              </a:solidFill>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buSzPts val="1200"/>
              <a:buFont typeface="Century Gothic" panose="020B0502020202020204" pitchFamily="34" charset="0"/>
              <a:buChar char="•"/>
            </a:pPr>
            <a:r>
              <a:rPr lang="hy-AM" sz="2400" b="1" dirty="0">
                <a:solidFill>
                  <a:schemeClr val="accent1">
                    <a:lumMod val="75000"/>
                  </a:schemeClr>
                </a:solidFill>
                <a:effectLst/>
                <a:latin typeface="Times New Roman" panose="02020603050405020304" pitchFamily="18" charset="0"/>
                <a:ea typeface="Century Gothic" panose="020B0502020202020204" pitchFamily="34" charset="0"/>
                <a:cs typeface="Century Gothic" panose="020B0502020202020204" pitchFamily="34" charset="0"/>
              </a:rPr>
              <a:t>Բաշխում պարտականությունները</a:t>
            </a:r>
            <a:endParaRPr lang="en-AM" sz="2400" b="1" dirty="0">
              <a:solidFill>
                <a:schemeClr val="accent1">
                  <a:lumMod val="75000"/>
                </a:schemeClr>
              </a:solidFill>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buSzPts val="1200"/>
              <a:buFont typeface="Century Gothic" panose="020B0502020202020204" pitchFamily="34" charset="0"/>
              <a:buChar char="•"/>
            </a:pPr>
            <a:r>
              <a:rPr lang="hy-AM" sz="2400" b="1" dirty="0">
                <a:solidFill>
                  <a:schemeClr val="accent1">
                    <a:lumMod val="75000"/>
                  </a:schemeClr>
                </a:solidFill>
                <a:effectLst/>
                <a:latin typeface="Times New Roman" panose="02020603050405020304" pitchFamily="18" charset="0"/>
                <a:ea typeface="Century Gothic" panose="020B0502020202020204" pitchFamily="34" charset="0"/>
                <a:cs typeface="Century Gothic" panose="020B0502020202020204" pitchFamily="34" charset="0"/>
              </a:rPr>
              <a:t>Մշակում </a:t>
            </a:r>
            <a:r>
              <a:rPr lang="hy-AM" sz="2400" b="1">
                <a:solidFill>
                  <a:schemeClr val="accent1">
                    <a:lumMod val="75000"/>
                  </a:schemeClr>
                </a:solidFill>
                <a:effectLst/>
                <a:latin typeface="Times New Roman" panose="02020603050405020304" pitchFamily="18" charset="0"/>
                <a:ea typeface="Century Gothic" panose="020B0502020202020204" pitchFamily="34" charset="0"/>
                <a:cs typeface="Century Gothic" panose="020B0502020202020204" pitchFamily="34" charset="0"/>
              </a:rPr>
              <a:t>հանդիպումների ժամանակացույցը։</a:t>
            </a:r>
            <a:endParaRPr lang="en-AM" sz="2400" b="1" dirty="0">
              <a:solidFill>
                <a:schemeClr val="accent1">
                  <a:lumMod val="75000"/>
                </a:schemeClr>
              </a:solidFill>
              <a:effectLst/>
              <a:latin typeface="Times New Roman" panose="02020603050405020304" pitchFamily="18" charset="0"/>
              <a:ea typeface="Century Gothic" panose="020B0502020202020204" pitchFamily="34" charset="0"/>
              <a:cs typeface="Century Gothic" panose="020B0502020202020204" pitchFamily="34" charset="0"/>
            </a:endParaRPr>
          </a:p>
        </p:txBody>
      </p:sp>
      <p:sp>
        <p:nvSpPr>
          <p:cNvPr id="4" name="Title 3">
            <a:extLst>
              <a:ext uri="{FF2B5EF4-FFF2-40B4-BE49-F238E27FC236}">
                <a16:creationId xmlns:a16="http://schemas.microsoft.com/office/drawing/2014/main" id="{0D9E125C-7730-1232-7264-920A7F876B8C}"/>
              </a:ext>
            </a:extLst>
          </p:cNvPr>
          <p:cNvSpPr>
            <a:spLocks noGrp="1"/>
          </p:cNvSpPr>
          <p:nvPr>
            <p:ph type="title"/>
          </p:nvPr>
        </p:nvSpPr>
        <p:spPr>
          <a:xfrm>
            <a:off x="202949" y="259001"/>
            <a:ext cx="10058400" cy="1609344"/>
          </a:xfrm>
        </p:spPr>
        <p:txBody>
          <a:bodyPr/>
          <a:lstStyle/>
          <a:p>
            <a:r>
              <a:rPr lang="hy-AM" dirty="0"/>
              <a:t>Դպրոցական նախագիծ ստեղծելու համար դուք</a:t>
            </a:r>
            <a:endParaRPr lang="en-AM" dirty="0"/>
          </a:p>
        </p:txBody>
      </p:sp>
    </p:spTree>
    <p:extLst>
      <p:ext uri="{BB962C8B-B14F-4D97-AF65-F5344CB8AC3E}">
        <p14:creationId xmlns:p14="http://schemas.microsoft.com/office/powerpoint/2010/main" val="131773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CEEC-C457-5BB0-FA33-AF93FC5E0726}"/>
              </a:ext>
            </a:extLst>
          </p:cNvPr>
          <p:cNvSpPr>
            <a:spLocks noGrp="1"/>
          </p:cNvSpPr>
          <p:nvPr>
            <p:ph type="title"/>
          </p:nvPr>
        </p:nvSpPr>
        <p:spPr/>
        <p:txBody>
          <a:bodyPr/>
          <a:lstStyle/>
          <a:p>
            <a:r>
              <a:rPr lang="hy-AM" dirty="0"/>
              <a:t>Շնորհակալություն</a:t>
            </a:r>
            <a:endParaRPr lang="en-AM" dirty="0"/>
          </a:p>
        </p:txBody>
      </p:sp>
    </p:spTree>
    <p:extLst>
      <p:ext uri="{BB962C8B-B14F-4D97-AF65-F5344CB8AC3E}">
        <p14:creationId xmlns:p14="http://schemas.microsoft.com/office/powerpoint/2010/main" val="13947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96D271-6D6D-3F89-288D-8DF88DC4CF84}"/>
              </a:ext>
            </a:extLst>
          </p:cNvPr>
          <p:cNvPicPr>
            <a:picLocks noChangeAspect="1"/>
          </p:cNvPicPr>
          <p:nvPr/>
        </p:nvPicPr>
        <p:blipFill>
          <a:blip r:embed="rId2"/>
          <a:stretch>
            <a:fillRect/>
          </a:stretch>
        </p:blipFill>
        <p:spPr>
          <a:xfrm>
            <a:off x="959231" y="578922"/>
            <a:ext cx="10273538" cy="5700156"/>
          </a:xfrm>
          <a:prstGeom prst="rect">
            <a:avLst/>
          </a:prstGeom>
        </p:spPr>
      </p:pic>
    </p:spTree>
    <p:extLst>
      <p:ext uri="{BB962C8B-B14F-4D97-AF65-F5344CB8AC3E}">
        <p14:creationId xmlns:p14="http://schemas.microsoft.com/office/powerpoint/2010/main" val="196343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A0DD7D-5904-FA84-89F6-87FFC215B3DB}"/>
              </a:ext>
            </a:extLst>
          </p:cNvPr>
          <p:cNvPicPr>
            <a:picLocks noChangeAspect="1"/>
          </p:cNvPicPr>
          <p:nvPr/>
        </p:nvPicPr>
        <p:blipFill rotWithShape="1">
          <a:blip r:embed="rId2"/>
          <a:srcRect r="50000"/>
          <a:stretch/>
        </p:blipFill>
        <p:spPr>
          <a:xfrm>
            <a:off x="-12357" y="4239006"/>
            <a:ext cx="2360140" cy="2618993"/>
          </a:xfrm>
          <a:prstGeom prst="rect">
            <a:avLst/>
          </a:prstGeom>
        </p:spPr>
      </p:pic>
      <p:pic>
        <p:nvPicPr>
          <p:cNvPr id="4" name="Picture 3">
            <a:extLst>
              <a:ext uri="{FF2B5EF4-FFF2-40B4-BE49-F238E27FC236}">
                <a16:creationId xmlns:a16="http://schemas.microsoft.com/office/drawing/2014/main" id="{99718FFF-B17C-09B0-09AF-476510D4F6E1}"/>
              </a:ext>
            </a:extLst>
          </p:cNvPr>
          <p:cNvPicPr>
            <a:picLocks noChangeAspect="1"/>
          </p:cNvPicPr>
          <p:nvPr/>
        </p:nvPicPr>
        <p:blipFill rotWithShape="1">
          <a:blip r:embed="rId2"/>
          <a:srcRect l="50000"/>
          <a:stretch/>
        </p:blipFill>
        <p:spPr>
          <a:xfrm>
            <a:off x="0" y="0"/>
            <a:ext cx="2360141" cy="2618993"/>
          </a:xfrm>
          <a:prstGeom prst="rect">
            <a:avLst/>
          </a:prstGeom>
        </p:spPr>
      </p:pic>
      <p:sp>
        <p:nvSpPr>
          <p:cNvPr id="6" name="TextBox 5">
            <a:extLst>
              <a:ext uri="{FF2B5EF4-FFF2-40B4-BE49-F238E27FC236}">
                <a16:creationId xmlns:a16="http://schemas.microsoft.com/office/drawing/2014/main" id="{03C2457C-61A1-6568-7290-929CAAC9F255}"/>
              </a:ext>
            </a:extLst>
          </p:cNvPr>
          <p:cNvSpPr txBox="1"/>
          <p:nvPr/>
        </p:nvSpPr>
        <p:spPr>
          <a:xfrm>
            <a:off x="2483708" y="432333"/>
            <a:ext cx="9230497" cy="1754326"/>
          </a:xfrm>
          <a:prstGeom prst="rect">
            <a:avLst/>
          </a:prstGeom>
          <a:noFill/>
        </p:spPr>
        <p:txBody>
          <a:bodyPr wrap="square">
            <a:spAutoFit/>
          </a:bodyPr>
          <a:lstStyle/>
          <a:p>
            <a:r>
              <a:rPr lang="hy-AM" sz="1800" kern="0" dirty="0">
                <a:effectLst/>
                <a:latin typeface="Times New Roman" panose="02020603050405020304" pitchFamily="18" charset="0"/>
                <a:ea typeface="Times New Roman" panose="02020603050405020304" pitchFamily="18" charset="0"/>
              </a:rPr>
              <a:t>Նման մտածելակերպով մարդիկ հավատում են, որ իրենց կարողությունները, խելացի լինելը և տաղանդները տրված են ի ծնե և գրեթե չեն փոխվում։ Նրանք հաճախ խուսափում են դժվարություններից, վախենում են սխալվելուց և ձախողումները ընկալում են որպես անհաջողության կամ ոչ արժանի լինելու նշան։ Նրանք անհաջող փորձ ունենալուց հանձնվում են, չեն կատարում հաջողության կամ արդյունքի հասնելու համար նոր փորձեր և դրանով պայմանավորված չեն հաջողում, չեն գրանցում աճ և զարգացում։ </a:t>
            </a:r>
            <a:endParaRPr lang="en-AM" dirty="0"/>
          </a:p>
        </p:txBody>
      </p:sp>
      <p:sp>
        <p:nvSpPr>
          <p:cNvPr id="8" name="TextBox 7">
            <a:extLst>
              <a:ext uri="{FF2B5EF4-FFF2-40B4-BE49-F238E27FC236}">
                <a16:creationId xmlns:a16="http://schemas.microsoft.com/office/drawing/2014/main" id="{D5179223-A0F3-EF2E-0E98-6BA5FCBE4354}"/>
              </a:ext>
            </a:extLst>
          </p:cNvPr>
          <p:cNvSpPr txBox="1"/>
          <p:nvPr/>
        </p:nvSpPr>
        <p:spPr>
          <a:xfrm>
            <a:off x="2483708" y="4532839"/>
            <a:ext cx="8798010" cy="2031325"/>
          </a:xfrm>
          <a:prstGeom prst="rect">
            <a:avLst/>
          </a:prstGeom>
          <a:noFill/>
        </p:spPr>
        <p:txBody>
          <a:bodyPr wrap="square">
            <a:spAutoFit/>
          </a:bodyPr>
          <a:lstStyle/>
          <a:p>
            <a:r>
              <a:rPr lang="hy-AM" sz="1800" kern="0" dirty="0">
                <a:effectLst/>
                <a:latin typeface="Times New Roman" panose="02020603050405020304" pitchFamily="18" charset="0"/>
                <a:ea typeface="Times New Roman" panose="02020603050405020304" pitchFamily="18" charset="0"/>
              </a:rPr>
              <a:t>Նման մտածելակերպ ունեցող մարդիկ վստահ են, որ կարողությունները զարգանում են ջանքերի, սովորելու և փորձի միջոցով։ Նրանք պատրաստ են ընդունել մարտահրավերները, սխալները դիտարկում են որպես ուսուցման և զարգացման հնարավորություն և շարունակաբար ձգտում են բարելավման ու աճի։ Նրանք անհաջող փորձից հետո չեն հանձնվում, չեն հիասթափվում, այլ նորից են փորձում, փնտրում են գործն անելու ավելի արդյունավետ ճանապարհներ և հասնում են ցանկալի արդյունքի երբեմն դանդաղ, երբեմն էլ՝ արագ</a:t>
            </a:r>
            <a:r>
              <a:rPr lang="en-AM" dirty="0">
                <a:effectLst/>
              </a:rPr>
              <a:t> </a:t>
            </a:r>
            <a:endParaRPr lang="en-AM" dirty="0"/>
          </a:p>
        </p:txBody>
      </p:sp>
    </p:spTree>
    <p:extLst>
      <p:ext uri="{BB962C8B-B14F-4D97-AF65-F5344CB8AC3E}">
        <p14:creationId xmlns:p14="http://schemas.microsoft.com/office/powerpoint/2010/main" val="417618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CEEC-C457-5BB0-FA33-AF93FC5E0726}"/>
              </a:ext>
            </a:extLst>
          </p:cNvPr>
          <p:cNvSpPr>
            <a:spLocks noGrp="1"/>
          </p:cNvSpPr>
          <p:nvPr>
            <p:ph type="title"/>
          </p:nvPr>
        </p:nvSpPr>
        <p:spPr/>
        <p:txBody>
          <a:bodyPr>
            <a:normAutofit/>
          </a:bodyPr>
          <a:lstStyle/>
          <a:p>
            <a:r>
              <a:rPr lang="hy-AM" sz="6000" dirty="0"/>
              <a:t>Երկու նույն, բայց ադքան տարբեր սցենարներ</a:t>
            </a:r>
            <a:endParaRPr lang="en-AM" sz="6000" dirty="0"/>
          </a:p>
        </p:txBody>
      </p:sp>
    </p:spTree>
    <p:extLst>
      <p:ext uri="{BB962C8B-B14F-4D97-AF65-F5344CB8AC3E}">
        <p14:creationId xmlns:p14="http://schemas.microsoft.com/office/powerpoint/2010/main" val="397755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Notepads Clipart Transparent PNG Hd, Notepad Folder, Journal Clipart,  Notebook, Journal PNG Image For Free Download">
            <a:extLst>
              <a:ext uri="{FF2B5EF4-FFF2-40B4-BE49-F238E27FC236}">
                <a16:creationId xmlns:a16="http://schemas.microsoft.com/office/drawing/2014/main" id="{46CEB9C0-5184-50AC-90F3-BA3A4192949F}"/>
              </a:ext>
            </a:extLst>
          </p:cNvPr>
          <p:cNvPicPr>
            <a:picLocks noChangeAspect="1" noChangeArrowheads="1"/>
          </p:cNvPicPr>
          <p:nvPr/>
        </p:nvPicPr>
        <p:blipFill>
          <a:blip r:embed="rId2">
            <a:clrChange>
              <a:clrFrom>
                <a:srgbClr val="F5F7F6"/>
              </a:clrFrom>
              <a:clrTo>
                <a:srgbClr val="F5F7F6">
                  <a:alpha val="0"/>
                </a:srgbClr>
              </a:clrTo>
            </a:clrChange>
            <a:extLst>
              <a:ext uri="{28A0092B-C50C-407E-A947-70E740481C1C}">
                <a14:useLocalDpi xmlns:a14="http://schemas.microsoft.com/office/drawing/2010/main" val="0"/>
              </a:ext>
            </a:extLst>
          </a:blip>
          <a:srcRect/>
          <a:stretch>
            <a:fillRect/>
          </a:stretch>
        </p:blipFill>
        <p:spPr bwMode="auto">
          <a:xfrm rot="20659606">
            <a:off x="-699152" y="-298646"/>
            <a:ext cx="6583784" cy="74552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otepads Clipart Transparent PNG Hd, Notepad Folder, Journal Clipart,  Notebook, Journal PNG Image For Free Download">
            <a:extLst>
              <a:ext uri="{FF2B5EF4-FFF2-40B4-BE49-F238E27FC236}">
                <a16:creationId xmlns:a16="http://schemas.microsoft.com/office/drawing/2014/main" id="{0CFF0A91-D07A-6F8E-E2F6-A9EAA7366F39}"/>
              </a:ext>
            </a:extLst>
          </p:cNvPr>
          <p:cNvPicPr>
            <a:picLocks noChangeAspect="1" noChangeArrowheads="1"/>
          </p:cNvPicPr>
          <p:nvPr/>
        </p:nvPicPr>
        <p:blipFill>
          <a:blip r:embed="rId2">
            <a:clrChange>
              <a:clrFrom>
                <a:srgbClr val="F5F7F6"/>
              </a:clrFrom>
              <a:clrTo>
                <a:srgbClr val="F5F7F6">
                  <a:alpha val="0"/>
                </a:srgbClr>
              </a:clrTo>
            </a:clrChange>
            <a:extLst>
              <a:ext uri="{28A0092B-C50C-407E-A947-70E740481C1C}">
                <a14:useLocalDpi xmlns:a14="http://schemas.microsoft.com/office/drawing/2010/main" val="0"/>
              </a:ext>
            </a:extLst>
          </a:blip>
          <a:srcRect/>
          <a:stretch>
            <a:fillRect/>
          </a:stretch>
        </p:blipFill>
        <p:spPr bwMode="auto">
          <a:xfrm rot="20659606">
            <a:off x="5557486" y="-298647"/>
            <a:ext cx="6583784" cy="74552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95B5A0B-2597-4BCA-81DF-B13174CC7CEF}"/>
              </a:ext>
            </a:extLst>
          </p:cNvPr>
          <p:cNvSpPr txBox="1"/>
          <p:nvPr/>
        </p:nvSpPr>
        <p:spPr>
          <a:xfrm>
            <a:off x="407772" y="1069026"/>
            <a:ext cx="4015947" cy="2554545"/>
          </a:xfrm>
          <a:prstGeom prst="rect">
            <a:avLst/>
          </a:prstGeom>
          <a:noFill/>
        </p:spPr>
        <p:txBody>
          <a:bodyPr wrap="square">
            <a:spAutoFit/>
          </a:bodyPr>
          <a:lstStyle/>
          <a:p>
            <a:r>
              <a:rPr lang="hy-AM" sz="1600" dirty="0">
                <a:effectLst/>
                <a:latin typeface="Times New Roman" panose="02020603050405020304" pitchFamily="18" charset="0"/>
                <a:ea typeface="Times New Roman" panose="02020603050405020304" pitchFamily="18" charset="0"/>
              </a:rPr>
              <a:t>«Եվան որոշում է իր սիրելի առարկայի՝ երաժշտության փորձնական քննություն հանձնել։ Քննության արդյունքները սպասվածից վատն էին։ Նա մտածում է. «Ես երևի շատ թույլ եմ երաժշտությունից, բոլորը հաստատ կմտածեն, որ ես անտաղանդ եմ։ Շարունակելու իմաստ չկա, կթողնեմ պարապմունքներս»։ Նա տխուր է և իրեն զգում է ձախողակ, անարժան»։</a:t>
            </a:r>
            <a:endParaRPr lang="en-AM"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6CBC0FF1-BE1E-5693-31D4-6A29421799D0}"/>
              </a:ext>
            </a:extLst>
          </p:cNvPr>
          <p:cNvSpPr txBox="1"/>
          <p:nvPr/>
        </p:nvSpPr>
        <p:spPr>
          <a:xfrm>
            <a:off x="930105" y="3623571"/>
            <a:ext cx="1662635" cy="338554"/>
          </a:xfrm>
          <a:prstGeom prst="rect">
            <a:avLst/>
          </a:prstGeom>
          <a:noFill/>
        </p:spPr>
        <p:txBody>
          <a:bodyPr wrap="none" rtlCol="0">
            <a:spAutoFit/>
          </a:bodyPr>
          <a:lstStyle/>
          <a:p>
            <a:r>
              <a:rPr lang="hy-AM" sz="1600" dirty="0">
                <a:latin typeface="Times New Roman" panose="02020603050405020304" pitchFamily="18" charset="0"/>
              </a:rPr>
              <a:t>Ի՞նչ եղավ հետո։</a:t>
            </a:r>
            <a:endParaRPr lang="en-AM" sz="1600" dirty="0">
              <a:latin typeface="Times New Roman" panose="02020603050405020304" pitchFamily="18" charset="0"/>
            </a:endParaRPr>
          </a:p>
        </p:txBody>
      </p:sp>
      <p:sp>
        <p:nvSpPr>
          <p:cNvPr id="10" name="Curved Right Arrow 9">
            <a:extLst>
              <a:ext uri="{FF2B5EF4-FFF2-40B4-BE49-F238E27FC236}">
                <a16:creationId xmlns:a16="http://schemas.microsoft.com/office/drawing/2014/main" id="{334961C4-DD90-7B3E-A84F-276F5D8EAF6A}"/>
              </a:ext>
            </a:extLst>
          </p:cNvPr>
          <p:cNvSpPr/>
          <p:nvPr/>
        </p:nvSpPr>
        <p:spPr>
          <a:xfrm>
            <a:off x="459546" y="3792848"/>
            <a:ext cx="345989" cy="803189"/>
          </a:xfrm>
          <a:prstGeom prst="curvedRightArrow">
            <a:avLst/>
          </a:prstGeom>
          <a:solidFill>
            <a:srgbClr val="980107"/>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1" name="TextBox 10">
            <a:extLst>
              <a:ext uri="{FF2B5EF4-FFF2-40B4-BE49-F238E27FC236}">
                <a16:creationId xmlns:a16="http://schemas.microsoft.com/office/drawing/2014/main" id="{A976F535-80E2-3231-5C2D-390DA25B88A6}"/>
              </a:ext>
            </a:extLst>
          </p:cNvPr>
          <p:cNvSpPr txBox="1"/>
          <p:nvPr/>
        </p:nvSpPr>
        <p:spPr>
          <a:xfrm>
            <a:off x="930104" y="4426760"/>
            <a:ext cx="1662635" cy="338554"/>
          </a:xfrm>
          <a:prstGeom prst="rect">
            <a:avLst/>
          </a:prstGeom>
          <a:noFill/>
        </p:spPr>
        <p:txBody>
          <a:bodyPr wrap="none" rtlCol="0">
            <a:spAutoFit/>
          </a:bodyPr>
          <a:lstStyle/>
          <a:p>
            <a:r>
              <a:rPr lang="hy-AM" sz="1600" dirty="0">
                <a:latin typeface="Times New Roman" panose="02020603050405020304" pitchFamily="18" charset="0"/>
              </a:rPr>
              <a:t>Ի՞նչ եղավ հետո։</a:t>
            </a:r>
            <a:endParaRPr lang="en-AM" sz="1600" dirty="0">
              <a:latin typeface="Times New Roman" panose="02020603050405020304" pitchFamily="18" charset="0"/>
            </a:endParaRPr>
          </a:p>
        </p:txBody>
      </p:sp>
      <p:sp>
        <p:nvSpPr>
          <p:cNvPr id="12" name="TextBox 11">
            <a:extLst>
              <a:ext uri="{FF2B5EF4-FFF2-40B4-BE49-F238E27FC236}">
                <a16:creationId xmlns:a16="http://schemas.microsoft.com/office/drawing/2014/main" id="{435264FC-07CF-9A4E-96C4-A15A58F0DA08}"/>
              </a:ext>
            </a:extLst>
          </p:cNvPr>
          <p:cNvSpPr txBox="1"/>
          <p:nvPr/>
        </p:nvSpPr>
        <p:spPr>
          <a:xfrm>
            <a:off x="930104" y="5194591"/>
            <a:ext cx="1662635" cy="338554"/>
          </a:xfrm>
          <a:prstGeom prst="rect">
            <a:avLst/>
          </a:prstGeom>
          <a:noFill/>
        </p:spPr>
        <p:txBody>
          <a:bodyPr wrap="none" rtlCol="0">
            <a:spAutoFit/>
          </a:bodyPr>
          <a:lstStyle/>
          <a:p>
            <a:r>
              <a:rPr lang="hy-AM" sz="1600" dirty="0">
                <a:latin typeface="Times New Roman" panose="02020603050405020304" pitchFamily="18" charset="0"/>
              </a:rPr>
              <a:t>Ի՞նչ եղավ հետո։</a:t>
            </a:r>
            <a:endParaRPr lang="en-AM" sz="1600" dirty="0">
              <a:latin typeface="Times New Roman" panose="02020603050405020304" pitchFamily="18" charset="0"/>
            </a:endParaRPr>
          </a:p>
        </p:txBody>
      </p:sp>
      <p:sp>
        <p:nvSpPr>
          <p:cNvPr id="13" name="Curved Right Arrow 12">
            <a:extLst>
              <a:ext uri="{FF2B5EF4-FFF2-40B4-BE49-F238E27FC236}">
                <a16:creationId xmlns:a16="http://schemas.microsoft.com/office/drawing/2014/main" id="{D7284929-D493-B50D-EC5F-4BFDC55809C8}"/>
              </a:ext>
            </a:extLst>
          </p:cNvPr>
          <p:cNvSpPr/>
          <p:nvPr/>
        </p:nvSpPr>
        <p:spPr>
          <a:xfrm>
            <a:off x="459545" y="4704566"/>
            <a:ext cx="345989" cy="803189"/>
          </a:xfrm>
          <a:prstGeom prst="curvedRightArrow">
            <a:avLst/>
          </a:prstGeom>
          <a:solidFill>
            <a:srgbClr val="980107"/>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5" name="TextBox 14">
            <a:extLst>
              <a:ext uri="{FF2B5EF4-FFF2-40B4-BE49-F238E27FC236}">
                <a16:creationId xmlns:a16="http://schemas.microsoft.com/office/drawing/2014/main" id="{676D1E1B-6DC2-F614-E71E-1A55F829194F}"/>
              </a:ext>
            </a:extLst>
          </p:cNvPr>
          <p:cNvSpPr txBox="1"/>
          <p:nvPr/>
        </p:nvSpPr>
        <p:spPr>
          <a:xfrm>
            <a:off x="6690770" y="945914"/>
            <a:ext cx="4140083" cy="2800767"/>
          </a:xfrm>
          <a:prstGeom prst="rect">
            <a:avLst/>
          </a:prstGeom>
          <a:noFill/>
        </p:spPr>
        <p:txBody>
          <a:bodyPr wrap="square">
            <a:spAutoFit/>
          </a:bodyPr>
          <a:lstStyle/>
          <a:p>
            <a:r>
              <a:rPr lang="hy-AM" sz="1600" dirty="0">
                <a:latin typeface="Times New Roman" panose="02020603050405020304" pitchFamily="18" charset="0"/>
              </a:rPr>
              <a:t>«Եվան որոշում է իր սիրելի առարկայի՝ երաժշտության փորձնական քննություն հանձնել։ Քննության արդյունքները սպասվածից վատն էին։ Նա մտածում է. «Ես սովորաբար ավելի լավ արդյունքներ եմ ունենում, այս շաբաթ իսկապես հոգնած էի։ Բայց ես նաև քիչ պարապեցի։ Եթե ավել պարապեմ, հաջորդ անգամ ավելի լավ արդյունք կստանամ»։ Նա զգում է, որ վճռական է տրամադրված և պատրաստ է աշխատելու»։</a:t>
            </a:r>
            <a:endParaRPr lang="en-AM" sz="1600" dirty="0">
              <a:latin typeface="Times New Roman" panose="02020603050405020304" pitchFamily="18" charset="0"/>
            </a:endParaRPr>
          </a:p>
        </p:txBody>
      </p:sp>
      <p:sp>
        <p:nvSpPr>
          <p:cNvPr id="16" name="TextBox 15">
            <a:extLst>
              <a:ext uri="{FF2B5EF4-FFF2-40B4-BE49-F238E27FC236}">
                <a16:creationId xmlns:a16="http://schemas.microsoft.com/office/drawing/2014/main" id="{AFBB5F54-B96A-8BE8-23AA-23FE5781E130}"/>
              </a:ext>
            </a:extLst>
          </p:cNvPr>
          <p:cNvSpPr txBox="1"/>
          <p:nvPr/>
        </p:nvSpPr>
        <p:spPr>
          <a:xfrm>
            <a:off x="7291593" y="3813966"/>
            <a:ext cx="1662635" cy="338554"/>
          </a:xfrm>
          <a:prstGeom prst="rect">
            <a:avLst/>
          </a:prstGeom>
          <a:noFill/>
        </p:spPr>
        <p:txBody>
          <a:bodyPr wrap="none" rtlCol="0">
            <a:spAutoFit/>
          </a:bodyPr>
          <a:lstStyle/>
          <a:p>
            <a:r>
              <a:rPr lang="hy-AM" sz="1600" dirty="0">
                <a:latin typeface="Times New Roman" panose="02020603050405020304" pitchFamily="18" charset="0"/>
              </a:rPr>
              <a:t>Ի՞նչ եղավ հետո։</a:t>
            </a:r>
            <a:endParaRPr lang="en-AM" sz="1600" dirty="0">
              <a:latin typeface="Times New Roman" panose="02020603050405020304" pitchFamily="18" charset="0"/>
            </a:endParaRPr>
          </a:p>
        </p:txBody>
      </p:sp>
      <p:sp>
        <p:nvSpPr>
          <p:cNvPr id="17" name="Curved Right Arrow 16">
            <a:extLst>
              <a:ext uri="{FF2B5EF4-FFF2-40B4-BE49-F238E27FC236}">
                <a16:creationId xmlns:a16="http://schemas.microsoft.com/office/drawing/2014/main" id="{5D3A563E-AC46-4AED-0883-6C3BBC3D7AAB}"/>
              </a:ext>
            </a:extLst>
          </p:cNvPr>
          <p:cNvSpPr/>
          <p:nvPr/>
        </p:nvSpPr>
        <p:spPr>
          <a:xfrm>
            <a:off x="6821034" y="3983243"/>
            <a:ext cx="345989" cy="803189"/>
          </a:xfrm>
          <a:prstGeom prst="curvedRightArrow">
            <a:avLst/>
          </a:prstGeom>
          <a:solidFill>
            <a:srgbClr val="980107"/>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8" name="TextBox 17">
            <a:extLst>
              <a:ext uri="{FF2B5EF4-FFF2-40B4-BE49-F238E27FC236}">
                <a16:creationId xmlns:a16="http://schemas.microsoft.com/office/drawing/2014/main" id="{7F652C82-C392-71F7-F9E8-AA358842A853}"/>
              </a:ext>
            </a:extLst>
          </p:cNvPr>
          <p:cNvSpPr txBox="1"/>
          <p:nvPr/>
        </p:nvSpPr>
        <p:spPr>
          <a:xfrm>
            <a:off x="7291592" y="4617155"/>
            <a:ext cx="1662635" cy="338554"/>
          </a:xfrm>
          <a:prstGeom prst="rect">
            <a:avLst/>
          </a:prstGeom>
          <a:noFill/>
        </p:spPr>
        <p:txBody>
          <a:bodyPr wrap="none" rtlCol="0">
            <a:spAutoFit/>
          </a:bodyPr>
          <a:lstStyle/>
          <a:p>
            <a:r>
              <a:rPr lang="hy-AM" sz="1600" dirty="0">
                <a:latin typeface="Times New Roman" panose="02020603050405020304" pitchFamily="18" charset="0"/>
              </a:rPr>
              <a:t>Ի՞նչ եղավ հետո։</a:t>
            </a:r>
            <a:endParaRPr lang="en-AM" sz="1600" dirty="0">
              <a:latin typeface="Times New Roman" panose="02020603050405020304" pitchFamily="18" charset="0"/>
            </a:endParaRPr>
          </a:p>
        </p:txBody>
      </p:sp>
      <p:sp>
        <p:nvSpPr>
          <p:cNvPr id="19" name="TextBox 18">
            <a:extLst>
              <a:ext uri="{FF2B5EF4-FFF2-40B4-BE49-F238E27FC236}">
                <a16:creationId xmlns:a16="http://schemas.microsoft.com/office/drawing/2014/main" id="{F132AFA1-73A5-05D1-2317-F3A43BC482FB}"/>
              </a:ext>
            </a:extLst>
          </p:cNvPr>
          <p:cNvSpPr txBox="1"/>
          <p:nvPr/>
        </p:nvSpPr>
        <p:spPr>
          <a:xfrm>
            <a:off x="7291592" y="5384986"/>
            <a:ext cx="1662635" cy="338554"/>
          </a:xfrm>
          <a:prstGeom prst="rect">
            <a:avLst/>
          </a:prstGeom>
          <a:noFill/>
        </p:spPr>
        <p:txBody>
          <a:bodyPr wrap="none" rtlCol="0">
            <a:spAutoFit/>
          </a:bodyPr>
          <a:lstStyle/>
          <a:p>
            <a:r>
              <a:rPr lang="hy-AM" sz="1600" dirty="0">
                <a:latin typeface="Times New Roman" panose="02020603050405020304" pitchFamily="18" charset="0"/>
              </a:rPr>
              <a:t>Ի՞նչ եղավ հետո։</a:t>
            </a:r>
            <a:endParaRPr lang="en-AM" sz="1600" dirty="0">
              <a:latin typeface="Times New Roman" panose="02020603050405020304" pitchFamily="18" charset="0"/>
            </a:endParaRPr>
          </a:p>
        </p:txBody>
      </p:sp>
      <p:sp>
        <p:nvSpPr>
          <p:cNvPr id="20" name="Curved Right Arrow 19">
            <a:extLst>
              <a:ext uri="{FF2B5EF4-FFF2-40B4-BE49-F238E27FC236}">
                <a16:creationId xmlns:a16="http://schemas.microsoft.com/office/drawing/2014/main" id="{6FF63AED-FF9D-52E9-164D-0C6E8135C143}"/>
              </a:ext>
            </a:extLst>
          </p:cNvPr>
          <p:cNvSpPr/>
          <p:nvPr/>
        </p:nvSpPr>
        <p:spPr>
          <a:xfrm>
            <a:off x="6821033" y="4894961"/>
            <a:ext cx="345989" cy="803189"/>
          </a:xfrm>
          <a:prstGeom prst="curvedRightArrow">
            <a:avLst/>
          </a:prstGeom>
          <a:solidFill>
            <a:srgbClr val="980107"/>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Tree>
    <p:extLst>
      <p:ext uri="{BB962C8B-B14F-4D97-AF65-F5344CB8AC3E}">
        <p14:creationId xmlns:p14="http://schemas.microsoft.com/office/powerpoint/2010/main" val="127576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A0DD7D-5904-FA84-89F6-87FFC215B3DB}"/>
              </a:ext>
            </a:extLst>
          </p:cNvPr>
          <p:cNvPicPr>
            <a:picLocks noChangeAspect="1"/>
          </p:cNvPicPr>
          <p:nvPr/>
        </p:nvPicPr>
        <p:blipFill rotWithShape="1">
          <a:blip r:embed="rId2"/>
          <a:srcRect l="2618" r="50000" b="3998"/>
          <a:stretch/>
        </p:blipFill>
        <p:spPr>
          <a:xfrm>
            <a:off x="0" y="1328670"/>
            <a:ext cx="2236572" cy="251428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C8052BC-EB2B-D645-6B49-E6B1375EE921}"/>
              </a:ext>
            </a:extLst>
          </p:cNvPr>
          <p:cNvSpPr>
            <a:spLocks noGrp="1"/>
          </p:cNvSpPr>
          <p:nvPr>
            <p:ph type="title"/>
          </p:nvPr>
        </p:nvSpPr>
        <p:spPr>
          <a:xfrm>
            <a:off x="0" y="-120849"/>
            <a:ext cx="10058400" cy="1609344"/>
          </a:xfrm>
        </p:spPr>
        <p:txBody>
          <a:bodyPr>
            <a:normAutofit/>
          </a:bodyPr>
          <a:lstStyle/>
          <a:p>
            <a:r>
              <a:rPr lang="hy-AM" sz="3600" dirty="0"/>
              <a:t>Աճի մտածելակերպի զարգացմանն ուղղված քայլեր</a:t>
            </a:r>
            <a:endParaRPr lang="en-AM" sz="3600" dirty="0"/>
          </a:p>
        </p:txBody>
      </p:sp>
      <p:sp>
        <p:nvSpPr>
          <p:cNvPr id="7" name="TextBox 6">
            <a:extLst>
              <a:ext uri="{FF2B5EF4-FFF2-40B4-BE49-F238E27FC236}">
                <a16:creationId xmlns:a16="http://schemas.microsoft.com/office/drawing/2014/main" id="{F4097E34-F50E-75F0-5AD7-FBF477ED4575}"/>
              </a:ext>
            </a:extLst>
          </p:cNvPr>
          <p:cNvSpPr txBox="1"/>
          <p:nvPr/>
        </p:nvSpPr>
        <p:spPr>
          <a:xfrm>
            <a:off x="2628900" y="1248351"/>
            <a:ext cx="8924668" cy="5078313"/>
          </a:xfrm>
          <a:prstGeom prst="rect">
            <a:avLst/>
          </a:prstGeom>
          <a:noFill/>
        </p:spPr>
        <p:txBody>
          <a:bodyPr wrap="square">
            <a:spAutoFit/>
          </a:bodyPr>
          <a:lstStyle/>
          <a:p>
            <a:pPr marL="342900" lvl="0" indent="-342900">
              <a:buFont typeface="Times New Roman" panose="02020603050405020304" pitchFamily="18" charset="0"/>
              <a:buChar char="-"/>
            </a:pPr>
            <a:r>
              <a:rPr lang="hy-AM" sz="1800" b="1" dirty="0">
                <a:effectLst/>
                <a:latin typeface="Times New Roman" panose="02020603050405020304" pitchFamily="18" charset="0"/>
                <a:ea typeface="Times New Roman" panose="02020603050405020304" pitchFamily="18" charset="0"/>
              </a:rPr>
              <a:t>Վերաձևակերպում</a:t>
            </a:r>
            <a:r>
              <a:rPr lang="hy-AM" sz="1800" dirty="0">
                <a:effectLst/>
                <a:latin typeface="Times New Roman" panose="02020603050405020304" pitchFamily="18" charset="0"/>
                <a:ea typeface="Times New Roman" panose="02020603050405020304" pitchFamily="18" charset="0"/>
              </a:rPr>
              <a:t>- սխալներ և ձախողումներ հանդիպելիս ձեզ հարցրեք; «Ի՞նչ կարող եմ ես սովորել իմ այս սխալից, ի՞նչ կարող եմ ես այլ կերպ անել հաջորդ անգամ»։</a:t>
            </a:r>
            <a:endParaRPr lang="en-AM" sz="20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hy-AM" sz="1800" b="1" dirty="0">
                <a:effectLst/>
                <a:latin typeface="Times New Roman" panose="02020603050405020304" pitchFamily="18" charset="0"/>
                <a:ea typeface="Times New Roman" panose="02020603050405020304" pitchFamily="18" charset="0"/>
              </a:rPr>
              <a:t>Մշակեք գործողությունների պլան</a:t>
            </a:r>
            <a:r>
              <a:rPr lang="hy-AM" sz="1800" dirty="0">
                <a:effectLst/>
                <a:latin typeface="Times New Roman" panose="02020603050405020304" pitchFamily="18" charset="0"/>
                <a:ea typeface="Times New Roman" panose="02020603050405020304" pitchFamily="18" charset="0"/>
              </a:rPr>
              <a:t>- դժվարությունների կամ սխալների հանդիպելիս՝ մշակեք ձեր հաջորդ գործողությունների պլանը, այսինքն՝ նոր ձևով գործողությունները փորձելու եղանակները, այնուհետև իրագործեք դրանք՝ տեսնելու, թե որքան արդյունավետ են։</a:t>
            </a:r>
            <a:endParaRPr lang="en-AM" sz="20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hy-AM" sz="1800" b="1" dirty="0">
                <a:effectLst/>
                <a:latin typeface="Times New Roman" panose="02020603050405020304" pitchFamily="18" charset="0"/>
                <a:ea typeface="Times New Roman" panose="02020603050405020304" pitchFamily="18" charset="0"/>
              </a:rPr>
              <a:t>Ստեղծեք աջակիցների խումբ</a:t>
            </a:r>
            <a:r>
              <a:rPr lang="hy-AM" sz="1800" dirty="0">
                <a:effectLst/>
                <a:latin typeface="Times New Roman" panose="02020603050405020304" pitchFamily="18" charset="0"/>
                <a:ea typeface="Times New Roman" panose="02020603050405020304" pitchFamily="18" charset="0"/>
              </a:rPr>
              <a:t>- մտածեք այն մարդկանց մասին, ովքեր կարող են ձեզ աջակցել ստեղծված իրավիճակում, ըստ անհրաժեշտության դիմեք նրանց խորհրդին, օգնությանը։</a:t>
            </a:r>
            <a:endParaRPr lang="en-AM" sz="20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hy-AM" sz="1800" b="1" dirty="0">
                <a:effectLst/>
                <a:latin typeface="Times New Roman" panose="02020603050405020304" pitchFamily="18" charset="0"/>
                <a:ea typeface="Times New Roman" panose="02020603050405020304" pitchFamily="18" charset="0"/>
              </a:rPr>
              <a:t>Սովորեք նորը- </a:t>
            </a:r>
            <a:r>
              <a:rPr lang="hy-AM" sz="1800" dirty="0">
                <a:effectLst/>
                <a:latin typeface="Times New Roman" panose="02020603050405020304" pitchFamily="18" charset="0"/>
                <a:ea typeface="Times New Roman" panose="02020603050405020304" pitchFamily="18" charset="0"/>
              </a:rPr>
              <a:t>միշտ սովորեք, ուսումնասիրեք նոր գիտելիք և մոտեցումներ, զարգացրեք նոր հմտություններ։ Պատրաստ եղեք հրաժարվել գործելու հին և ոչ արդյունավետ եղանակներից։ </a:t>
            </a:r>
            <a:endParaRPr lang="en-AM" sz="20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hy-AM" sz="1800" b="1" dirty="0">
                <a:effectLst/>
                <a:latin typeface="Times New Roman" panose="02020603050405020304" pitchFamily="18" charset="0"/>
                <a:ea typeface="Times New Roman" panose="02020603050405020304" pitchFamily="18" charset="0"/>
              </a:rPr>
              <a:t>Զարգացրեք դրական ներքին զրույց-</a:t>
            </a:r>
            <a:r>
              <a:rPr lang="hy-AM" sz="1800" dirty="0">
                <a:effectLst/>
                <a:latin typeface="Times New Roman" panose="02020603050405020304" pitchFamily="18" charset="0"/>
                <a:ea typeface="Times New Roman" panose="02020603050405020304" pitchFamily="18" charset="0"/>
              </a:rPr>
              <a:t> ներքին զրույցը ինքներս մեզ ուղղված մեր խոսքն է։ Այն կարող է լինել բացասական, օրինակ՝ «Ես չեմ կարող, ինձ մոտ բան չի ստացվում, ես չեմ հաջողի» և դրական, օրինակ՝ «Ինձ մոտ դեռևս չի ստացվում, ես կարող եմ նոր տարբերակներ փորձել, ես նորից կփորձեմ, ինձ կարող է օգնել (մարդ կամ նոր հմտություն, գիտելիք) ...»։</a:t>
            </a:r>
            <a:endParaRPr lang="en-AM"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171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74871F-C18B-ECAE-4CF5-2A323DE04891}"/>
              </a:ext>
            </a:extLst>
          </p:cNvPr>
          <p:cNvSpPr>
            <a:spLocks noGrp="1"/>
          </p:cNvSpPr>
          <p:nvPr>
            <p:ph type="title"/>
          </p:nvPr>
        </p:nvSpPr>
        <p:spPr/>
        <p:txBody>
          <a:bodyPr>
            <a:normAutofit/>
          </a:bodyPr>
          <a:lstStyle/>
          <a:p>
            <a:r>
              <a:rPr lang="hy-AM" sz="4800" dirty="0"/>
              <a:t>Ներքին զրույց</a:t>
            </a:r>
            <a:endParaRPr lang="en-AM" sz="4800" dirty="0"/>
          </a:p>
        </p:txBody>
      </p:sp>
      <p:sp>
        <p:nvSpPr>
          <p:cNvPr id="4" name="Text Placeholder 3">
            <a:extLst>
              <a:ext uri="{FF2B5EF4-FFF2-40B4-BE49-F238E27FC236}">
                <a16:creationId xmlns:a16="http://schemas.microsoft.com/office/drawing/2014/main" id="{B27FDFE5-A23F-AA8A-764D-85C6C477B43C}"/>
              </a:ext>
            </a:extLst>
          </p:cNvPr>
          <p:cNvSpPr>
            <a:spLocks noGrp="1"/>
          </p:cNvSpPr>
          <p:nvPr>
            <p:ph type="body" idx="1"/>
          </p:nvPr>
        </p:nvSpPr>
        <p:spPr>
          <a:xfrm>
            <a:off x="2167128" y="3429000"/>
            <a:ext cx="9052560" cy="1066800"/>
          </a:xfrm>
        </p:spPr>
        <p:txBody>
          <a:bodyPr>
            <a:normAutofit/>
          </a:bodyPr>
          <a:lstStyle/>
          <a:p>
            <a:r>
              <a:rPr lang="hy-AM" sz="3200" dirty="0"/>
              <a:t>«Դեռևս»-</a:t>
            </a:r>
            <a:r>
              <a:rPr lang="hy-AM" sz="3200"/>
              <a:t>ի կանոն </a:t>
            </a:r>
            <a:endParaRPr lang="en-AM" sz="3200" dirty="0"/>
          </a:p>
        </p:txBody>
      </p:sp>
    </p:spTree>
    <p:extLst>
      <p:ext uri="{BB962C8B-B14F-4D97-AF65-F5344CB8AC3E}">
        <p14:creationId xmlns:p14="http://schemas.microsoft.com/office/powerpoint/2010/main" val="73224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9936A9D-1AA3-B34B-613E-6F36FB07D159}"/>
              </a:ext>
            </a:extLst>
          </p:cNvPr>
          <p:cNvGraphicFramePr/>
          <p:nvPr>
            <p:extLst>
              <p:ext uri="{D42A27DB-BD31-4B8C-83A1-F6EECF244321}">
                <p14:modId xmlns:p14="http://schemas.microsoft.com/office/powerpoint/2010/main" val="205267569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87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CEEC-C457-5BB0-FA33-AF93FC5E0726}"/>
              </a:ext>
            </a:extLst>
          </p:cNvPr>
          <p:cNvSpPr>
            <a:spLocks noGrp="1"/>
          </p:cNvSpPr>
          <p:nvPr>
            <p:ph type="title"/>
          </p:nvPr>
        </p:nvSpPr>
        <p:spPr/>
        <p:txBody>
          <a:bodyPr>
            <a:normAutofit/>
          </a:bodyPr>
          <a:lstStyle/>
          <a:p>
            <a:r>
              <a:rPr lang="hy-AM" sz="6000" dirty="0"/>
              <a:t>Դպրոցական նախագիծ</a:t>
            </a:r>
            <a:endParaRPr lang="en-AM" sz="6000" dirty="0"/>
          </a:p>
        </p:txBody>
      </p:sp>
    </p:spTree>
    <p:extLst>
      <p:ext uri="{BB962C8B-B14F-4D97-AF65-F5344CB8AC3E}">
        <p14:creationId xmlns:p14="http://schemas.microsoft.com/office/powerpoint/2010/main" val="2918016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{38D00AA2-0CC0-A24C-B61A-7B41712407B2}tf10001070</Template>
  <TotalTime>364</TotalTime>
  <Words>597</Words>
  <Application>Microsoft Macintosh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Bookman Old Style</vt:lpstr>
      <vt:lpstr>Calibri</vt:lpstr>
      <vt:lpstr>Century Gothic</vt:lpstr>
      <vt:lpstr>Rockwell Extra Bold</vt:lpstr>
      <vt:lpstr>Times New Roman</vt:lpstr>
      <vt:lpstr>Wingdings</vt:lpstr>
      <vt:lpstr>Wood Type</vt:lpstr>
      <vt:lpstr>Առաջնորդական հմտությունների զարգացում </vt:lpstr>
      <vt:lpstr>PowerPoint Presentation</vt:lpstr>
      <vt:lpstr>PowerPoint Presentation</vt:lpstr>
      <vt:lpstr>Երկու նույն, բայց ադքան տարբեր սցենարներ</vt:lpstr>
      <vt:lpstr>PowerPoint Presentation</vt:lpstr>
      <vt:lpstr>Աճի մտածելակերպի զարգացմանն ուղղված քայլեր</vt:lpstr>
      <vt:lpstr>Ներքին զրույց</vt:lpstr>
      <vt:lpstr>PowerPoint Presentation</vt:lpstr>
      <vt:lpstr>Դպրոցական նախագիծ</vt:lpstr>
      <vt:lpstr>Դպրոցական նախագիծ ստեղծելու համար դուք</vt:lpstr>
      <vt:lpstr>Շնորհակալություն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Հաղորդակցման հմտություններ </dc:title>
  <dc:creator>inespoghosyan@gmail.com</dc:creator>
  <cp:lastModifiedBy>inespoghosyan@gmail.com</cp:lastModifiedBy>
  <cp:revision>45</cp:revision>
  <dcterms:created xsi:type="dcterms:W3CDTF">2025-10-18T16:46:12Z</dcterms:created>
  <dcterms:modified xsi:type="dcterms:W3CDTF">2026-01-12T09:44:06Z</dcterms:modified>
</cp:coreProperties>
</file>